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46.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7.xml" ContentType="application/vnd.openxmlformats-officedocument.presentationml.slide+xml"/>
  <Override PartName="/ppt/slides/slide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_rels/slide12.xml.rels" ContentType="application/vnd.openxmlformats-package.relationships+xml"/>
  <Override PartName="/ppt/slides/_rels/slide49.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19.xml.rels" ContentType="application/vnd.openxmlformats-package.relationships+xml"/>
  <Override PartName="/ppt/slides/_rels/slide22.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35.xml.rels" ContentType="application/vnd.openxmlformats-package.relationships+xml"/>
  <Override PartName="/ppt/slides/_rels/slide52.xml.rels" ContentType="application/vnd.openxmlformats-package.relationships+xml"/>
  <Override PartName="/ppt/slides/_rels/slide51.xml.rels" ContentType="application/vnd.openxmlformats-package.relationships+xml"/>
  <Override PartName="/ppt/slides/_rels/slide13.xml.rels" ContentType="application/vnd.openxmlformats-package.relationships+xml"/>
  <Override PartName="/ppt/slides/_rels/slide50.xml.rels" ContentType="application/vnd.openxmlformats-package.relationships+xml"/>
  <Override PartName="/ppt/slides/_rels/slide47.xml.rels" ContentType="application/vnd.openxmlformats-package.relationships+xml"/>
  <Override PartName="/ppt/slides/_rels/slide10.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27.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36.xml.rels" ContentType="application/vnd.openxmlformats-package.relationships+xml"/>
  <Override PartName="/ppt/slides/_rels/slide28.xml.rels" ContentType="application/vnd.openxmlformats-package.relationships+xml"/>
  <Override PartName="/ppt/slides/_rels/slide17.xml.rels" ContentType="application/vnd.openxmlformats-package.relationships+xml"/>
  <Override PartName="/ppt/slides/_rels/slide2.xml.rels" ContentType="application/vnd.openxmlformats-package.relationships+xml"/>
  <Override PartName="/ppt/slides/_rels/slide37.xml.rels" ContentType="application/vnd.openxmlformats-package.relationships+xml"/>
  <Override PartName="/ppt/slides/_rels/slide29.xml.rels" ContentType="application/vnd.openxmlformats-package.relationships+xml"/>
  <Override PartName="/ppt/slides/_rels/slide11.xml.rels" ContentType="application/vnd.openxmlformats-package.relationships+xml"/>
  <Override PartName="/ppt/slides/_rels/slide48.xml.rels" ContentType="application/vnd.openxmlformats-package.relationships+xml"/>
  <Override PartName="/ppt/slides/_rels/slide38.xml.rels" ContentType="application/vnd.openxmlformats-package.relationships+xml"/>
  <Override PartName="/ppt/slides/_rels/slide40.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18.xml.rels" ContentType="application/vnd.openxmlformats-package.relationships+xml"/>
  <Override PartName="/ppt/slides/_rels/slide41.xml.rels" ContentType="application/vnd.openxmlformats-package.relationships+xml"/>
  <Override PartName="/ppt/slides/_rels/slide39.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slide38.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39.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_rels/presentation.xml.rels" ContentType="application/vnd.openxmlformats-package.relationships+xml"/>
  <Override PartName="/ppt/media/image56.jpeg" ContentType="image/jpeg"/>
  <Override PartName="/ppt/media/image55.png" ContentType="image/png"/>
  <Override PartName="/ppt/media/image34.jpeg" ContentType="image/jpeg"/>
  <Override PartName="/ppt/media/image54.jpeg" ContentType="image/jpeg"/>
  <Override PartName="/ppt/media/image53.png" ContentType="image/png"/>
  <Override PartName="/ppt/media/image52.jpeg" ContentType="image/jpeg"/>
  <Override PartName="/ppt/media/image50.jpeg" ContentType="image/jpeg"/>
  <Override PartName="/ppt/media/image32.png" ContentType="image/png"/>
  <Override PartName="/ppt/media/image49.jpeg" ContentType="image/jpeg"/>
  <Override PartName="/ppt/media/image48.jpeg" ContentType="image/jpeg"/>
  <Override PartName="/ppt/media/image43.png" ContentType="image/png"/>
  <Override PartName="/ppt/media/image41.png" ContentType="image/png"/>
  <Override PartName="/ppt/media/image29.jpeg" ContentType="image/jpeg"/>
  <Override PartName="/ppt/media/image8.png" ContentType="image/png"/>
  <Override PartName="/ppt/media/image13.png" ContentType="image/png"/>
  <Override PartName="/ppt/media/image15.jpeg" ContentType="image/jpeg"/>
  <Override PartName="/ppt/media/image58.png" ContentType="image/png"/>
  <Override PartName="/ppt/media/image45.jpeg" ContentType="image/jpeg"/>
  <Override PartName="/ppt/media/image22.png" ContentType="image/png"/>
  <Override PartName="/ppt/media/image59.png" ContentType="image/png"/>
  <Override PartName="/ppt/media/image16.png" ContentType="image/png"/>
  <Override PartName="/ppt/media/image23.gif" ContentType="image/gif"/>
  <Override PartName="/ppt/media/image5.jpeg" ContentType="image/jpeg"/>
  <Override PartName="/ppt/media/image30.png" ContentType="image/png"/>
  <Override PartName="/ppt/media/image25.jpeg" ContentType="image/jpeg"/>
  <Override PartName="/ppt/media/image67.png" ContentType="image/png"/>
  <Override PartName="/ppt/media/image73.jpeg" ContentType="image/jpeg"/>
  <Override PartName="/ppt/media/image61.jpeg" ContentType="image/jpeg"/>
  <Override PartName="/ppt/media/image72.jpeg" ContentType="image/jpeg"/>
  <Override PartName="/ppt/media/image6.png" ContentType="image/png"/>
  <Override PartName="/ppt/media/image14.jpeg" ContentType="image/jpeg"/>
  <Override PartName="/ppt/media/image38.png" ContentType="image/png"/>
  <Override PartName="/ppt/media/image19.png" ContentType="image/png"/>
  <Override PartName="/ppt/media/image60.jpeg" ContentType="image/jpeg"/>
  <Override PartName="/ppt/media/image71.jpeg" ContentType="image/jpeg"/>
  <Override PartName="/ppt/media/image70.png" ContentType="image/png"/>
  <Override PartName="/ppt/media/image68.png" ContentType="image/png"/>
  <Override PartName="/ppt/media/image66.jpeg" ContentType="image/jpeg"/>
  <Override PartName="/ppt/media/image24.png" ContentType="image/png"/>
  <Override PartName="/ppt/media/image28.jpeg" ContentType="image/jpeg"/>
  <Override PartName="/ppt/media/image69.png" ContentType="image/png"/>
  <Override PartName="/ppt/media/image46.jpeg" ContentType="image/jpeg"/>
  <Override PartName="/ppt/media/image65.jpeg" ContentType="image/jpeg"/>
  <Override PartName="/ppt/media/image64.jpeg" ContentType="image/jpeg"/>
  <Override PartName="/ppt/media/image18.png" ContentType="image/png"/>
  <Override PartName="/ppt/media/image9.png" ContentType="image/png"/>
  <Override PartName="/ppt/media/image62.png" ContentType="image/png"/>
  <Override PartName="/ppt/media/image21.png" ContentType="image/png"/>
  <Override PartName="/ppt/media/image27.jpeg" ContentType="image/jpeg"/>
  <Override PartName="/ppt/media/image1.jpeg" ContentType="image/jpeg"/>
  <Override PartName="/ppt/media/image7.svg" ContentType="image/svg"/>
  <Override PartName="/ppt/media/image3.png" ContentType="image/png"/>
  <Override PartName="/ppt/media/image12.png" ContentType="image/png"/>
  <Override PartName="/ppt/media/image20.png" ContentType="image/png"/>
  <Override PartName="/ppt/media/image57.png" ContentType="image/png"/>
  <Override PartName="/ppt/media/image63.png" ContentType="image/png"/>
  <Override PartName="/ppt/media/image10.jpeg" ContentType="image/jpeg"/>
  <Override PartName="/ppt/media/image42.png" ContentType="image/png"/>
  <Override PartName="/ppt/media/image47.jpeg" ContentType="image/jpeg"/>
  <Override PartName="/ppt/media/image17.svg" ContentType="image/svg"/>
  <Override PartName="/ppt/media/image51.png" ContentType="image/png"/>
  <Override PartName="/ppt/media/image4.jpeg" ContentType="image/jpeg"/>
  <Override PartName="/ppt/media/image11.png" ContentType="image/png"/>
  <Override PartName="/ppt/media/image26.jpeg" ContentType="image/jpeg"/>
  <Override PartName="/ppt/media/image2.png" ContentType="image/png"/>
  <Override PartName="/ppt/media/image31.jpeg" ContentType="image/jpeg"/>
  <Override PartName="/ppt/media/image44.png" ContentType="image/png"/>
  <Override PartName="/ppt/media/image33.jpeg" ContentType="image/jpeg"/>
  <Override PartName="/ppt/media/image35.jpeg" ContentType="image/jpeg"/>
  <Override PartName="/ppt/media/image36.png" ContentType="image/png"/>
  <Override PartName="/ppt/media/image37.png" ContentType="image/png"/>
  <Override PartName="/ppt/media/image39.png" ContentType="image/png"/>
  <Override PartName="/ppt/media/image40.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1" r:id="rId3"/>
    <p:sldMasterId id="2147483653" r:id="rId4"/>
    <p:sldMasterId id="2147483656" r:id="rId5"/>
    <p:sldMasterId id="2147483659" r:id="rId6"/>
    <p:sldMasterId id="2147483662" r:id="rId7"/>
  </p:sld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5.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0" y="0"/>
            <a:ext cx="12487320" cy="680760"/>
          </a:xfrm>
          <a:prstGeom prst="rect">
            <a:avLst/>
          </a:prstGeom>
          <a:noFill/>
          <a:ln w="0">
            <a:noFill/>
          </a:ln>
        </p:spPr>
        <p:txBody>
          <a:bodyPr lIns="0" rIns="0" tIns="0" bIns="0" anchor="ctr">
            <a:noAutofit/>
          </a:bodyPr>
          <a:p>
            <a:pPr indent="0">
              <a:buNone/>
            </a:pPr>
            <a:endParaRPr b="0" lang="cs-CZ" sz="1800" spc="-1" strike="noStrike">
              <a:solidFill>
                <a:schemeClr val="dk1"/>
              </a:solidFill>
              <a:latin typeface="Arial"/>
            </a:endParaRPr>
          </a:p>
        </p:txBody>
      </p:sp>
      <p:sp>
        <p:nvSpPr>
          <p:cNvPr id="5" name="PlaceHolder 2"/>
          <p:cNvSpPr>
            <a:spLocks noGrp="1"/>
          </p:cNvSpPr>
          <p:nvPr>
            <p:ph/>
          </p:nvPr>
        </p:nvSpPr>
        <p:spPr>
          <a:xfrm>
            <a:off x="838080" y="1105200"/>
            <a:ext cx="10515240" cy="4350960"/>
          </a:xfrm>
          <a:prstGeom prst="rect">
            <a:avLst/>
          </a:prstGeom>
          <a:noFill/>
          <a:ln w="0">
            <a:noFill/>
          </a:ln>
        </p:spPr>
        <p:txBody>
          <a:bodyPr lIns="0" rIns="0" tIns="0" bIns="0" anchor="t">
            <a:normAutofit/>
          </a:bodyPr>
          <a:p>
            <a:pPr indent="0">
              <a:lnSpc>
                <a:spcPct val="90000"/>
              </a:lnSpc>
              <a:spcBef>
                <a:spcPts val="1417"/>
              </a:spcBef>
              <a:buNone/>
            </a:pPr>
            <a:endParaRPr b="0" lang="cs-CZ" sz="1800" spc="-1" strike="noStrike">
              <a:solidFill>
                <a:schemeClr val="dk1"/>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60EC25F3-FD82-4F48-9307-6D3210682C7A}" type="slidenum">
              <a:t>&lt;#&gt;</a:t>
            </a:fld>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_">
    <p:spTree>
      <p:nvGrpSpPr>
        <p:cNvPr id="1" name=""/>
        <p:cNvGrpSpPr/>
        <p:nvPr/>
      </p:nvGrpSpPr>
      <p:grpSpPr>
        <a:xfrm>
          <a:off x="0" y="0"/>
          <a:ext cx="0" cy="0"/>
          <a:chOff x="0" y="0"/>
          <a:chExt cx="0" cy="0"/>
        </a:xfrm>
      </p:grpSpPr>
      <p:sp>
        <p:nvSpPr>
          <p:cNvPr id="39" name="PlaceHolder 1"/>
          <p:cNvSpPr>
            <a:spLocks noGrp="1"/>
          </p:cNvSpPr>
          <p:nvPr>
            <p:ph type="title"/>
          </p:nvPr>
        </p:nvSpPr>
        <p:spPr>
          <a:xfrm>
            <a:off x="0" y="0"/>
            <a:ext cx="12487320" cy="680760"/>
          </a:xfrm>
          <a:prstGeom prst="rect">
            <a:avLst/>
          </a:prstGeom>
          <a:noFill/>
          <a:ln w="0">
            <a:noFill/>
          </a:ln>
        </p:spPr>
        <p:txBody>
          <a:bodyPr lIns="0" rIns="0" tIns="0" bIns="0" anchor="ctr">
            <a:noAutofit/>
          </a:bodyPr>
          <a:p>
            <a:pPr indent="0">
              <a:buNone/>
            </a:pPr>
            <a:endParaRPr b="0" lang="cs-CZ" sz="1800" spc="-1" strike="noStrike">
              <a:solidFill>
                <a:schemeClr val="dk1"/>
              </a:solidFill>
              <a:latin typeface="Arial"/>
            </a:endParaRPr>
          </a:p>
        </p:txBody>
      </p:sp>
      <p:sp>
        <p:nvSpPr>
          <p:cNvPr id="40" name="PlaceHolder 2"/>
          <p:cNvSpPr>
            <a:spLocks noGrp="1"/>
          </p:cNvSpPr>
          <p:nvPr>
            <p:ph/>
          </p:nvPr>
        </p:nvSpPr>
        <p:spPr>
          <a:xfrm>
            <a:off x="838080" y="1105200"/>
            <a:ext cx="10515240" cy="4350960"/>
          </a:xfrm>
          <a:prstGeom prst="rect">
            <a:avLst/>
          </a:prstGeom>
          <a:noFill/>
          <a:ln w="0">
            <a:noFill/>
          </a:ln>
        </p:spPr>
        <p:txBody>
          <a:bodyPr lIns="0" rIns="0" tIns="0" bIns="0" anchor="t">
            <a:normAutofit/>
          </a:bodyPr>
          <a:p>
            <a:pPr indent="0">
              <a:lnSpc>
                <a:spcPct val="90000"/>
              </a:lnSpc>
              <a:spcBef>
                <a:spcPts val="1417"/>
              </a:spcBef>
              <a:buNone/>
            </a:pPr>
            <a:endParaRPr b="0" lang="cs-CZ" sz="1800" spc="-1" strike="noStrike">
              <a:solidFill>
                <a:schemeClr val="dk1"/>
              </a:solidFill>
              <a:latin typeface="Arial"/>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CE7CB6CC-7755-4863-8EEC-546CBDAC2D1F}"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0" y="0"/>
            <a:ext cx="12487320" cy="680760"/>
          </a:xfrm>
          <a:prstGeom prst="rect">
            <a:avLst/>
          </a:prstGeom>
          <a:noFill/>
          <a:ln w="0">
            <a:noFill/>
          </a:ln>
        </p:spPr>
        <p:txBody>
          <a:bodyPr lIns="0" rIns="0" tIns="0" bIns="0" anchor="ctr">
            <a:noAutofit/>
          </a:bodyPr>
          <a:p>
            <a:pPr indent="0">
              <a:buNone/>
            </a:pPr>
            <a:endParaRPr b="0" lang="cs-CZ" sz="1800" spc="-1" strike="noStrike">
              <a:solidFill>
                <a:schemeClr val="dk1"/>
              </a:solidFill>
              <a:latin typeface="Arial"/>
            </a:endParaRPr>
          </a:p>
        </p:txBody>
      </p:sp>
      <p:sp>
        <p:nvSpPr>
          <p:cNvPr id="7" name="PlaceHolder 2"/>
          <p:cNvSpPr>
            <a:spLocks noGrp="1"/>
          </p:cNvSpPr>
          <p:nvPr>
            <p:ph type="subTitle"/>
          </p:nvPr>
        </p:nvSpPr>
        <p:spPr>
          <a:xfrm>
            <a:off x="838080" y="1105200"/>
            <a:ext cx="10515240" cy="435096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C9E062DE-3230-49AF-83FA-1081780A2704}"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0" y="0"/>
            <a:ext cx="12487320" cy="680760"/>
          </a:xfrm>
          <a:prstGeom prst="rect">
            <a:avLst/>
          </a:prstGeom>
          <a:noFill/>
          <a:ln w="0">
            <a:noFill/>
          </a:ln>
        </p:spPr>
        <p:txBody>
          <a:bodyPr lIns="0" rIns="0" tIns="0" bIns="0" anchor="ctr">
            <a:noAutofit/>
          </a:bodyPr>
          <a:p>
            <a:pPr indent="0">
              <a:buNone/>
            </a:pPr>
            <a:endParaRPr b="0" lang="cs-CZ" sz="1800" spc="-1" strike="noStrike">
              <a:solidFill>
                <a:schemeClr val="dk1"/>
              </a:solidFill>
              <a:latin typeface="Arial"/>
            </a:endParaRPr>
          </a:p>
        </p:txBody>
      </p:sp>
      <p:sp>
        <p:nvSpPr>
          <p:cNvPr id="13" name="PlaceHolder 2"/>
          <p:cNvSpPr>
            <a:spLocks noGrp="1"/>
          </p:cNvSpPr>
          <p:nvPr>
            <p:ph/>
          </p:nvPr>
        </p:nvSpPr>
        <p:spPr>
          <a:xfrm>
            <a:off x="838080" y="1105200"/>
            <a:ext cx="10515240" cy="4350960"/>
          </a:xfrm>
          <a:prstGeom prst="rect">
            <a:avLst/>
          </a:prstGeom>
          <a:noFill/>
          <a:ln w="0">
            <a:noFill/>
          </a:ln>
        </p:spPr>
        <p:txBody>
          <a:bodyPr lIns="0" rIns="0" tIns="0" bIns="0" anchor="t">
            <a:normAutofit/>
          </a:bodyPr>
          <a:p>
            <a:pPr indent="0">
              <a:lnSpc>
                <a:spcPct val="90000"/>
              </a:lnSpc>
              <a:spcBef>
                <a:spcPts val="1417"/>
              </a:spcBef>
              <a:buNone/>
            </a:pPr>
            <a:endParaRPr b="0" lang="cs-CZ" sz="1800" spc="-1" strike="noStrike">
              <a:solidFill>
                <a:schemeClr val="dk1"/>
              </a:solidFill>
              <a:latin typeface="Arial"/>
            </a:endParaRPr>
          </a:p>
        </p:txBody>
      </p:sp>
      <p:sp>
        <p:nvSpPr>
          <p:cNvPr id="4" name="PlaceHolder 3"/>
          <p:cNvSpPr>
            <a:spLocks noGrp="1"/>
          </p:cNvSpPr>
          <p:nvPr>
            <p:ph type="ftr" idx="3"/>
          </p:nvPr>
        </p:nvSpPr>
        <p:spPr/>
        <p:txBody>
          <a:bodyPr/>
          <a:p>
            <a:r>
              <a:t>Footer</a:t>
            </a:r>
          </a:p>
        </p:txBody>
      </p:sp>
      <p:sp>
        <p:nvSpPr>
          <p:cNvPr id="5" name="PlaceHolder 4"/>
          <p:cNvSpPr>
            <a:spLocks noGrp="1"/>
          </p:cNvSpPr>
          <p:nvPr>
            <p:ph type="sldNum" idx="4"/>
          </p:nvPr>
        </p:nvSpPr>
        <p:spPr/>
        <p:txBody>
          <a:bodyPr/>
          <a:p>
            <a:fld id="{EEA5469D-00E1-4D64-B63F-FC01447149F8}" type="slidenum">
              <a:t>&lt;#&gt;</a:t>
            </a:fld>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1_Title Slide">
    <p:spTree>
      <p:nvGrpSpPr>
        <p:cNvPr id="1" name=""/>
        <p:cNvGrpSpPr/>
        <p:nvPr/>
      </p:nvGrpSpPr>
      <p:grpSpPr>
        <a:xfrm>
          <a:off x="0" y="0"/>
          <a:ext cx="0" cy="0"/>
          <a:chOff x="0" y="0"/>
          <a:chExt cx="0" cy="0"/>
        </a:xfrm>
      </p:grpSpPr>
      <p:sp>
        <p:nvSpPr>
          <p:cNvPr id="18" name="PlaceHolder 1"/>
          <p:cNvSpPr>
            <a:spLocks noGrp="1"/>
          </p:cNvSpPr>
          <p:nvPr>
            <p:ph type="title"/>
          </p:nvPr>
        </p:nvSpPr>
        <p:spPr>
          <a:xfrm>
            <a:off x="0" y="0"/>
            <a:ext cx="12487320" cy="680760"/>
          </a:xfrm>
          <a:prstGeom prst="rect">
            <a:avLst/>
          </a:prstGeom>
          <a:noFill/>
          <a:ln w="0">
            <a:noFill/>
          </a:ln>
        </p:spPr>
        <p:txBody>
          <a:bodyPr lIns="0" rIns="0" tIns="0" bIns="0" anchor="ctr">
            <a:noAutofit/>
          </a:bodyPr>
          <a:p>
            <a:pPr indent="0">
              <a:buNone/>
            </a:pPr>
            <a:endParaRPr b="0" lang="cs-CZ" sz="1800" spc="-1" strike="noStrike">
              <a:solidFill>
                <a:schemeClr val="dk1"/>
              </a:solidFill>
              <a:latin typeface="Arial"/>
            </a:endParaRPr>
          </a:p>
        </p:txBody>
      </p:sp>
      <p:sp>
        <p:nvSpPr>
          <p:cNvPr id="19" name="PlaceHolder 2"/>
          <p:cNvSpPr>
            <a:spLocks noGrp="1"/>
          </p:cNvSpPr>
          <p:nvPr>
            <p:ph/>
          </p:nvPr>
        </p:nvSpPr>
        <p:spPr>
          <a:xfrm>
            <a:off x="838080" y="1105200"/>
            <a:ext cx="10515240" cy="4350960"/>
          </a:xfrm>
          <a:prstGeom prst="rect">
            <a:avLst/>
          </a:prstGeom>
          <a:noFill/>
          <a:ln w="0">
            <a:noFill/>
          </a:ln>
        </p:spPr>
        <p:txBody>
          <a:bodyPr lIns="0" rIns="0" tIns="0" bIns="0" anchor="t">
            <a:normAutofit/>
          </a:bodyPr>
          <a:p>
            <a:pPr indent="0">
              <a:lnSpc>
                <a:spcPct val="90000"/>
              </a:lnSpc>
              <a:spcBef>
                <a:spcPts val="1417"/>
              </a:spcBef>
              <a:buNone/>
            </a:pPr>
            <a:endParaRPr b="0" lang="cs-CZ" sz="1800" spc="-1" strike="noStrike">
              <a:solidFill>
                <a:schemeClr val="dk1"/>
              </a:solidFill>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1F6A9A16-A909-4F4C-ADBF-11BAFB13DAF1}"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1_Title Slide">
    <p:spTree>
      <p:nvGrpSpPr>
        <p:cNvPr id="1" name=""/>
        <p:cNvGrpSpPr/>
        <p:nvPr/>
      </p:nvGrpSpPr>
      <p:grpSpPr>
        <a:xfrm>
          <a:off x="0" y="0"/>
          <a:ext cx="0" cy="0"/>
          <a:chOff x="0" y="0"/>
          <a:chExt cx="0" cy="0"/>
        </a:xfrm>
      </p:grpSpPr>
      <p:sp>
        <p:nvSpPr>
          <p:cNvPr id="20" name="PlaceHolder 1"/>
          <p:cNvSpPr>
            <a:spLocks noGrp="1"/>
          </p:cNvSpPr>
          <p:nvPr>
            <p:ph type="title"/>
          </p:nvPr>
        </p:nvSpPr>
        <p:spPr>
          <a:xfrm>
            <a:off x="0" y="0"/>
            <a:ext cx="12487320" cy="680760"/>
          </a:xfrm>
          <a:prstGeom prst="rect">
            <a:avLst/>
          </a:prstGeom>
          <a:noFill/>
          <a:ln w="0">
            <a:noFill/>
          </a:ln>
        </p:spPr>
        <p:txBody>
          <a:bodyPr lIns="0" rIns="0" tIns="0" bIns="0" anchor="ctr">
            <a:noAutofit/>
          </a:bodyPr>
          <a:p>
            <a:pPr indent="0">
              <a:buNone/>
            </a:pPr>
            <a:endParaRPr b="0" lang="cs-CZ" sz="1800" spc="-1" strike="noStrike">
              <a:solidFill>
                <a:schemeClr val="dk1"/>
              </a:solidFill>
              <a:latin typeface="Arial"/>
            </a:endParaRPr>
          </a:p>
        </p:txBody>
      </p:sp>
      <p:sp>
        <p:nvSpPr>
          <p:cNvPr id="21" name="PlaceHolder 2"/>
          <p:cNvSpPr>
            <a:spLocks noGrp="1"/>
          </p:cNvSpPr>
          <p:nvPr>
            <p:ph type="subTitle"/>
          </p:nvPr>
        </p:nvSpPr>
        <p:spPr>
          <a:xfrm>
            <a:off x="838080" y="1105200"/>
            <a:ext cx="10515240" cy="4350960"/>
          </a:xfrm>
          <a:prstGeom prst="rect">
            <a:avLst/>
          </a:prstGeom>
          <a:noFill/>
          <a:ln w="0">
            <a:noFill/>
          </a:ln>
        </p:spPr>
        <p:txBody>
          <a:bodyPr lIns="0" rIns="0" tIns="0" bIns="0" anchor="ctr">
            <a:noAutofit/>
          </a:bodyPr>
          <a:p>
            <a:pPr indent="0" algn="ctr">
              <a:buNone/>
            </a:pPr>
            <a:endParaRPr b="0" lang="en-US" sz="3200" spc="-1" strike="noStrike">
              <a:solidFill>
                <a:srgbClr val="ffffff"/>
              </a:solidFill>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5F841D87-0E00-45F5-9AA5-4ECEBA6D4AE9}"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Section Header">
    <p:spTree>
      <p:nvGrpSpPr>
        <p:cNvPr id="1" name=""/>
        <p:cNvGrpSpPr/>
        <p:nvPr/>
      </p:nvGrpSpPr>
      <p:grpSpPr>
        <a:xfrm>
          <a:off x="0" y="0"/>
          <a:ext cx="0" cy="0"/>
          <a:chOff x="0" y="0"/>
          <a:chExt cx="0" cy="0"/>
        </a:xfrm>
      </p:grpSpPr>
      <p:sp>
        <p:nvSpPr>
          <p:cNvPr id="26" name="PlaceHolder 1"/>
          <p:cNvSpPr>
            <a:spLocks noGrp="1"/>
          </p:cNvSpPr>
          <p:nvPr>
            <p:ph type="title"/>
          </p:nvPr>
        </p:nvSpPr>
        <p:spPr>
          <a:xfrm>
            <a:off x="0" y="0"/>
            <a:ext cx="12487320" cy="680760"/>
          </a:xfrm>
          <a:prstGeom prst="rect">
            <a:avLst/>
          </a:prstGeom>
          <a:noFill/>
          <a:ln w="0">
            <a:noFill/>
          </a:ln>
        </p:spPr>
        <p:txBody>
          <a:bodyPr lIns="0" rIns="0" tIns="0" bIns="0" anchor="ctr">
            <a:noAutofit/>
          </a:bodyPr>
          <a:p>
            <a:pPr indent="0">
              <a:buNone/>
            </a:pPr>
            <a:endParaRPr b="0" lang="cs-CZ" sz="1800" spc="-1" strike="noStrike">
              <a:solidFill>
                <a:schemeClr val="dk1"/>
              </a:solidFill>
              <a:latin typeface="Arial"/>
            </a:endParaRPr>
          </a:p>
        </p:txBody>
      </p:sp>
      <p:sp>
        <p:nvSpPr>
          <p:cNvPr id="27" name="PlaceHolder 2"/>
          <p:cNvSpPr>
            <a:spLocks noGrp="1"/>
          </p:cNvSpPr>
          <p:nvPr>
            <p:ph/>
          </p:nvPr>
        </p:nvSpPr>
        <p:spPr>
          <a:xfrm>
            <a:off x="838080" y="1105200"/>
            <a:ext cx="10515240" cy="4350960"/>
          </a:xfrm>
          <a:prstGeom prst="rect">
            <a:avLst/>
          </a:prstGeom>
          <a:noFill/>
          <a:ln w="0">
            <a:noFill/>
          </a:ln>
        </p:spPr>
        <p:txBody>
          <a:bodyPr lIns="0" rIns="0" tIns="0" bIns="0" anchor="t">
            <a:normAutofit/>
          </a:bodyPr>
          <a:p>
            <a:pPr indent="0">
              <a:lnSpc>
                <a:spcPct val="90000"/>
              </a:lnSpc>
              <a:spcBef>
                <a:spcPts val="1417"/>
              </a:spcBef>
              <a:buNone/>
            </a:pPr>
            <a:endParaRPr b="0" lang="cs-CZ" sz="1800" spc="-1" strike="noStrike">
              <a:solidFill>
                <a:schemeClr val="dk1"/>
              </a:solidFill>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7"/>
          </p:nvPr>
        </p:nvSpPr>
        <p:spPr/>
        <p:txBody>
          <a:bodyPr/>
          <a:p>
            <a:fld id="{96B33E7E-7FE0-49A9-9DAD-DB8FEA466504}"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7"/>
          </p:nvPr>
        </p:nvSpPr>
        <p:spPr/>
        <p:txBody>
          <a:bodyPr/>
          <a:p>
            <a:fld id="{5762613F-ACFB-429F-84EF-70C5151CA5A4}" type="slidenum">
              <a:t>&lt;#&gt;</a:t>
            </a:fld>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Outro">
    <p:spTree>
      <p:nvGrpSpPr>
        <p:cNvPr id="1" name=""/>
        <p:cNvGrpSpPr/>
        <p:nvPr/>
      </p:nvGrpSpPr>
      <p:grpSpPr>
        <a:xfrm>
          <a:off x="0" y="0"/>
          <a:ext cx="0" cy="0"/>
          <a:chOff x="0" y="0"/>
          <a:chExt cx="0" cy="0"/>
        </a:xfrm>
      </p:grpSpPr>
      <p:sp>
        <p:nvSpPr>
          <p:cNvPr id="32" name="PlaceHolder 1"/>
          <p:cNvSpPr>
            <a:spLocks noGrp="1"/>
          </p:cNvSpPr>
          <p:nvPr>
            <p:ph type="title"/>
          </p:nvPr>
        </p:nvSpPr>
        <p:spPr>
          <a:xfrm>
            <a:off x="0" y="0"/>
            <a:ext cx="12487320" cy="680760"/>
          </a:xfrm>
          <a:prstGeom prst="rect">
            <a:avLst/>
          </a:prstGeom>
          <a:noFill/>
          <a:ln w="0">
            <a:noFill/>
          </a:ln>
        </p:spPr>
        <p:txBody>
          <a:bodyPr lIns="0" rIns="0" tIns="0" bIns="0" anchor="ctr">
            <a:noAutofit/>
          </a:bodyPr>
          <a:p>
            <a:pPr indent="0">
              <a:buNone/>
            </a:pPr>
            <a:endParaRPr b="0" lang="cs-CZ" sz="1800" spc="-1" strike="noStrike">
              <a:solidFill>
                <a:schemeClr val="dk1"/>
              </a:solidFill>
              <a:latin typeface="Arial"/>
            </a:endParaRPr>
          </a:p>
        </p:txBody>
      </p:sp>
      <p:sp>
        <p:nvSpPr>
          <p:cNvPr id="33" name="PlaceHolder 2"/>
          <p:cNvSpPr>
            <a:spLocks noGrp="1"/>
          </p:cNvSpPr>
          <p:nvPr>
            <p:ph/>
          </p:nvPr>
        </p:nvSpPr>
        <p:spPr>
          <a:xfrm>
            <a:off x="838080" y="1105200"/>
            <a:ext cx="10515240" cy="4350960"/>
          </a:xfrm>
          <a:prstGeom prst="rect">
            <a:avLst/>
          </a:prstGeom>
          <a:noFill/>
          <a:ln w="0">
            <a:noFill/>
          </a:ln>
        </p:spPr>
        <p:txBody>
          <a:bodyPr lIns="0" rIns="0" tIns="0" bIns="0" anchor="t">
            <a:normAutofit/>
          </a:bodyPr>
          <a:p>
            <a:pPr indent="0">
              <a:lnSpc>
                <a:spcPct val="90000"/>
              </a:lnSpc>
              <a:spcBef>
                <a:spcPts val="1417"/>
              </a:spcBef>
              <a:buNone/>
            </a:pPr>
            <a:endParaRPr b="0" lang="cs-CZ" sz="1800" spc="-1" strike="noStrike">
              <a:solidFill>
                <a:schemeClr val="dk1"/>
              </a:solidFill>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9"/>
          </p:nvPr>
        </p:nvSpPr>
        <p:spPr/>
        <p:txBody>
          <a:bodyPr/>
          <a:p>
            <a:fld id="{298916BB-75BA-4123-884F-8A369DCD8423}" type="slidenum">
              <a:t>&lt;#&gt;</a:t>
            </a:fld>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Outro">
    <p:spTree>
      <p:nvGrpSpPr>
        <p:cNvPr id="1" name=""/>
        <p:cNvGrpSpPr/>
        <p:nvPr/>
      </p:nvGrpSpPr>
      <p:grpSpPr>
        <a:xfrm>
          <a:off x="0" y="0"/>
          <a:ext cx="0" cy="0"/>
          <a:chOff x="0" y="0"/>
          <a:chExt cx="0" cy="0"/>
        </a:xfrm>
      </p:grpSpPr>
      <p:sp>
        <p:nvSpPr>
          <p:cNvPr id="34" name="PlaceHolder 1"/>
          <p:cNvSpPr>
            <a:spLocks noGrp="1"/>
          </p:cNvSpPr>
          <p:nvPr>
            <p:ph type="title"/>
          </p:nvPr>
        </p:nvSpPr>
        <p:spPr>
          <a:xfrm>
            <a:off x="0" y="0"/>
            <a:ext cx="12487320" cy="680760"/>
          </a:xfrm>
          <a:prstGeom prst="rect">
            <a:avLst/>
          </a:prstGeom>
          <a:noFill/>
          <a:ln w="0">
            <a:noFill/>
          </a:ln>
        </p:spPr>
        <p:txBody>
          <a:bodyPr lIns="0" rIns="0" tIns="0" bIns="0" anchor="ctr">
            <a:noAutofit/>
          </a:bodyPr>
          <a:p>
            <a:pPr indent="0">
              <a:buNone/>
            </a:pPr>
            <a:endParaRPr b="0" lang="cs-CZ" sz="1800" spc="-1" strike="noStrike">
              <a:solidFill>
                <a:schemeClr val="dk1"/>
              </a:solidFill>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9"/>
          </p:nvPr>
        </p:nvSpPr>
        <p:spPr/>
        <p:txBody>
          <a:bodyPr/>
          <a:p>
            <a:fld id="{6327D3C8-D647-4C85-9A49-429195C19639}" type="slidenum">
              <a:t>&lt;#&gt;</a:t>
            </a:fld>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3.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4.xml"/><Relationship Id="rId3" Type="http://schemas.openxmlformats.org/officeDocument/2006/relationships/slideLayout" Target="../slideLayouts/slideLayout5.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6.xml"/><Relationship Id="rId3" Type="http://schemas.openxmlformats.org/officeDocument/2006/relationships/slideLayout" Target="../slideLayouts/slideLayout7.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8.xml"/><Relationship Id="rId3" Type="http://schemas.openxmlformats.org/officeDocument/2006/relationships/slideLayout" Target="../slideLayouts/slideLayout9.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1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703440" y="491400"/>
            <a:ext cx="9143640" cy="1817640"/>
          </a:xfrm>
          <a:prstGeom prst="rect">
            <a:avLst/>
          </a:prstGeom>
          <a:noFill/>
          <a:ln w="0">
            <a:noFill/>
          </a:ln>
        </p:spPr>
        <p:txBody>
          <a:bodyPr lIns="91440" rIns="91440" tIns="45720" bIns="45720" anchor="b">
            <a:normAutofit/>
          </a:bodyPr>
          <a:p>
            <a:pPr indent="0" defTabSz="914400">
              <a:lnSpc>
                <a:spcPct val="120000"/>
              </a:lnSpc>
              <a:buNone/>
            </a:pPr>
            <a:r>
              <a:rPr b="0" lang="en-US" sz="3200" spc="-1" strike="noStrike">
                <a:solidFill>
                  <a:schemeClr val="dk1"/>
                </a:solidFill>
                <a:latin typeface="Aptos Display"/>
              </a:rPr>
              <a:t>Click to edit Master title style</a:t>
            </a:r>
            <a:endParaRPr b="0" lang="cs-CZ" sz="3200" spc="-1" strike="noStrike">
              <a:solidFill>
                <a:schemeClr val="dk1"/>
              </a:solidFill>
              <a:latin typeface="Aptos"/>
            </a:endParaRPr>
          </a:p>
        </p:txBody>
      </p:sp>
      <p:sp>
        <p:nvSpPr>
          <p:cNvPr id="1" name="PlaceHolder 2"/>
          <p:cNvSpPr>
            <a:spLocks noGrp="1"/>
          </p:cNvSpPr>
          <p:nvPr>
            <p:ph type="ftr" idx="1"/>
          </p:nvPr>
        </p:nvSpPr>
        <p:spPr>
          <a:xfrm>
            <a:off x="0" y="6553080"/>
            <a:ext cx="9448560" cy="304560"/>
          </a:xfrm>
          <a:prstGeom prst="rect">
            <a:avLst/>
          </a:prstGeom>
          <a:solidFill>
            <a:schemeClr val="lt1">
              <a:lumMod val="85000"/>
            </a:schemeClr>
          </a:solid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 name="PlaceHolder 3"/>
          <p:cNvSpPr>
            <a:spLocks noGrp="1"/>
          </p:cNvSpPr>
          <p:nvPr>
            <p:ph type="sldNum" idx="2"/>
          </p:nvPr>
        </p:nvSpPr>
        <p:spPr>
          <a:xfrm>
            <a:off x="9448920" y="6553080"/>
            <a:ext cx="2742840" cy="304560"/>
          </a:xfrm>
          <a:prstGeom prst="rect">
            <a:avLst/>
          </a:prstGeom>
          <a:solidFill>
            <a:schemeClr val="lt1">
              <a:lumMod val="85000"/>
            </a:schemeClr>
          </a:solidFill>
          <a:ln w="0">
            <a:noFill/>
          </a:ln>
        </p:spPr>
        <p:txBody>
          <a:bodyPr lIns="91440" rIns="91440" tIns="45720" bIns="45720" anchor="ctr">
            <a:noAutofit/>
          </a:bodyPr>
          <a:lstStyle>
            <a:lvl1pPr indent="0" algn="ctr" defTabSz="914400">
              <a:lnSpc>
                <a:spcPct val="100000"/>
              </a:lnSpc>
              <a:buNone/>
              <a:defRPr b="0" lang="en-US" sz="1400" spc="-1" strike="noStrike">
                <a:solidFill>
                  <a:schemeClr val="dk1">
                    <a:tint val="75000"/>
                  </a:schemeClr>
                </a:solidFill>
                <a:latin typeface="Aptos"/>
              </a:defRPr>
            </a:lvl1pPr>
          </a:lstStyle>
          <a:p>
            <a:pPr indent="0" algn="ctr" defTabSz="914400">
              <a:lnSpc>
                <a:spcPct val="100000"/>
              </a:lnSpc>
              <a:buNone/>
            </a:pPr>
            <a:fld id="{389C47CF-82EF-4BA6-87F3-655E694A08BD}" type="slidenum">
              <a:rPr b="0" lang="en-US" sz="1400" spc="-1" strike="noStrike">
                <a:solidFill>
                  <a:schemeClr val="dk1">
                    <a:tint val="75000"/>
                  </a:schemeClr>
                </a:solidFill>
                <a:latin typeface="Aptos"/>
              </a:rPr>
              <a:t>&lt;number&gt;</a:t>
            </a:fld>
            <a:endParaRPr b="0" lang="en-US" sz="1400" spc="-1" strike="noStrike">
              <a:solidFill>
                <a:srgbClr val="000000"/>
              </a:solidFill>
              <a:latin typeface="Times New Roman"/>
            </a:endParaRPr>
          </a:p>
        </p:txBody>
      </p:sp>
      <p:sp>
        <p:nvSpPr>
          <p:cNvPr id="3"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cs-CZ" sz="1800" spc="-1" strike="noStrike">
                <a:solidFill>
                  <a:schemeClr val="dk1"/>
                </a:solidFill>
                <a:latin typeface="Aptos"/>
              </a:rPr>
              <a:t>Click to edit the outline text format</a:t>
            </a:r>
            <a:endParaRPr b="0" lang="cs-CZ" sz="1800" spc="-1" strike="noStrike">
              <a:solidFill>
                <a:schemeClr val="dk1"/>
              </a:solidFill>
              <a:latin typeface="Aptos"/>
            </a:endParaRPr>
          </a:p>
          <a:p>
            <a:pPr lvl="1" marL="864000" indent="-324000">
              <a:lnSpc>
                <a:spcPct val="90000"/>
              </a:lnSpc>
              <a:spcBef>
                <a:spcPts val="1134"/>
              </a:spcBef>
              <a:buClr>
                <a:srgbClr val="000000"/>
              </a:buClr>
              <a:buSzPct val="75000"/>
              <a:buFont typeface="Symbol" charset="2"/>
              <a:buChar char=""/>
            </a:pPr>
            <a:r>
              <a:rPr b="0" lang="cs-CZ" sz="1600" spc="-1" strike="noStrike">
                <a:solidFill>
                  <a:schemeClr val="dk1"/>
                </a:solidFill>
                <a:latin typeface="Aptos"/>
              </a:rPr>
              <a:t>Second Outline Level</a:t>
            </a:r>
            <a:endParaRPr b="0" lang="cs-CZ" sz="1600" spc="-1" strike="noStrike">
              <a:solidFill>
                <a:schemeClr val="dk1"/>
              </a:solidFill>
              <a:latin typeface="Aptos"/>
            </a:endParaRPr>
          </a:p>
          <a:p>
            <a:pPr lvl="2" marL="1296000" indent="-288000">
              <a:lnSpc>
                <a:spcPct val="90000"/>
              </a:lnSpc>
              <a:spcBef>
                <a:spcPts val="850"/>
              </a:spcBef>
              <a:buClr>
                <a:srgbClr val="000000"/>
              </a:buClr>
              <a:buSzPct val="45000"/>
              <a:buFont typeface="Wingdings" charset="2"/>
              <a:buChar char=""/>
            </a:pPr>
            <a:r>
              <a:rPr b="0" lang="cs-CZ" sz="1600" spc="-1" strike="noStrike">
                <a:solidFill>
                  <a:schemeClr val="dk1"/>
                </a:solidFill>
                <a:latin typeface="Aptos"/>
              </a:rPr>
              <a:t>Third Outline Level</a:t>
            </a:r>
            <a:endParaRPr b="0" lang="cs-CZ" sz="1600" spc="-1" strike="noStrike">
              <a:solidFill>
                <a:schemeClr val="dk1"/>
              </a:solidFill>
              <a:latin typeface="Aptos"/>
            </a:endParaRPr>
          </a:p>
          <a:p>
            <a:pPr lvl="3" marL="1728000" indent="-216000">
              <a:lnSpc>
                <a:spcPct val="90000"/>
              </a:lnSpc>
              <a:spcBef>
                <a:spcPts val="567"/>
              </a:spcBef>
              <a:buClr>
                <a:srgbClr val="000000"/>
              </a:buClr>
              <a:buSzPct val="75000"/>
              <a:buFont typeface="Symbol" charset="2"/>
              <a:buChar char=""/>
            </a:pPr>
            <a:r>
              <a:rPr b="0" lang="cs-CZ" sz="1600" spc="-1" strike="noStrike">
                <a:solidFill>
                  <a:schemeClr val="dk1"/>
                </a:solidFill>
                <a:latin typeface="Aptos"/>
              </a:rPr>
              <a:t>Fourth Outline Level</a:t>
            </a:r>
            <a:endParaRPr b="0" lang="cs-CZ" sz="1600" spc="-1" strike="noStrike">
              <a:solidFill>
                <a:schemeClr val="dk1"/>
              </a:solidFill>
              <a:latin typeface="Aptos"/>
            </a:endParaRPr>
          </a:p>
          <a:p>
            <a:pPr lvl="4" marL="2160000" indent="-216000">
              <a:lnSpc>
                <a:spcPct val="90000"/>
              </a:lnSpc>
              <a:spcBef>
                <a:spcPts val="283"/>
              </a:spcBef>
              <a:buClr>
                <a:srgbClr val="000000"/>
              </a:buClr>
              <a:buSzPct val="45000"/>
              <a:buFont typeface="Wingdings" charset="2"/>
              <a:buChar char=""/>
            </a:pPr>
            <a:r>
              <a:rPr b="0" lang="cs-CZ" sz="2000" spc="-1" strike="noStrike">
                <a:solidFill>
                  <a:schemeClr val="dk1"/>
                </a:solidFill>
                <a:latin typeface="Aptos"/>
              </a:rPr>
              <a:t>Fifth Outline Level</a:t>
            </a:r>
            <a:endParaRPr b="0" lang="cs-CZ" sz="2000" spc="-1" strike="noStrike">
              <a:solidFill>
                <a:schemeClr val="dk1"/>
              </a:solidFill>
              <a:latin typeface="Aptos"/>
            </a:endParaRPr>
          </a:p>
          <a:p>
            <a:pPr lvl="5" marL="2592000" indent="-216000">
              <a:lnSpc>
                <a:spcPct val="90000"/>
              </a:lnSpc>
              <a:spcBef>
                <a:spcPts val="283"/>
              </a:spcBef>
              <a:buClr>
                <a:srgbClr val="000000"/>
              </a:buClr>
              <a:buSzPct val="45000"/>
              <a:buFont typeface="Wingdings" charset="2"/>
              <a:buChar char=""/>
            </a:pPr>
            <a:r>
              <a:rPr b="0" lang="cs-CZ" sz="2000" spc="-1" strike="noStrike">
                <a:solidFill>
                  <a:schemeClr val="dk1"/>
                </a:solidFill>
                <a:latin typeface="Aptos"/>
              </a:rPr>
              <a:t>Sixth Outline Level</a:t>
            </a:r>
            <a:endParaRPr b="0" lang="cs-CZ" sz="2000" spc="-1" strike="noStrike">
              <a:solidFill>
                <a:schemeClr val="dk1"/>
              </a:solidFill>
              <a:latin typeface="Aptos"/>
            </a:endParaRPr>
          </a:p>
          <a:p>
            <a:pPr lvl="6" marL="3024000" indent="-216000">
              <a:lnSpc>
                <a:spcPct val="90000"/>
              </a:lnSpc>
              <a:spcBef>
                <a:spcPts val="283"/>
              </a:spcBef>
              <a:buClr>
                <a:srgbClr val="000000"/>
              </a:buClr>
              <a:buSzPct val="45000"/>
              <a:buFont typeface="Wingdings" charset="2"/>
              <a:buChar char=""/>
            </a:pPr>
            <a:r>
              <a:rPr b="0" lang="cs-CZ" sz="2000" spc="-1" strike="noStrike">
                <a:solidFill>
                  <a:schemeClr val="dk1"/>
                </a:solidFill>
                <a:latin typeface="Aptos"/>
              </a:rPr>
              <a:t>Seventh Outline Level</a:t>
            </a:r>
            <a:endParaRPr b="0" lang="cs-CZ" sz="2000" spc="-1" strike="noStrike">
              <a:solidFill>
                <a:schemeClr val="dk1"/>
              </a:solidFill>
              <a:latin typeface="Aptos"/>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 name="PlaceHolder 1"/>
          <p:cNvSpPr>
            <a:spLocks noGrp="1"/>
          </p:cNvSpPr>
          <p:nvPr>
            <p:ph type="title"/>
          </p:nvPr>
        </p:nvSpPr>
        <p:spPr>
          <a:xfrm>
            <a:off x="0" y="0"/>
            <a:ext cx="12487320" cy="680760"/>
          </a:xfrm>
          <a:prstGeom prst="rect">
            <a:avLst/>
          </a:prstGeom>
          <a:solidFill>
            <a:schemeClr val="lt1">
              <a:lumMod val="85000"/>
            </a:schemeClr>
          </a:solidFill>
          <a:ln w="0">
            <a:noFill/>
          </a:ln>
        </p:spPr>
        <p:txBody>
          <a:bodyPr lIns="91440" rIns="91440" tIns="45720" bIns="45720" anchor="ctr">
            <a:normAutofit/>
          </a:bodyPr>
          <a:p>
            <a:pPr marL="274320" indent="0" defTabSz="914400">
              <a:lnSpc>
                <a:spcPct val="90000"/>
              </a:lnSpc>
              <a:buNone/>
            </a:pPr>
            <a:r>
              <a:rPr b="0" lang="en-US" sz="2400" spc="-1" strike="noStrike">
                <a:solidFill>
                  <a:schemeClr val="dk1"/>
                </a:solidFill>
                <a:latin typeface="Aptos Display"/>
              </a:rPr>
              <a:t>Click to edit Master title style</a:t>
            </a:r>
            <a:endParaRPr b="0" lang="cs-CZ" sz="2400" spc="-1" strike="noStrike">
              <a:solidFill>
                <a:schemeClr val="dk1"/>
              </a:solidFill>
              <a:latin typeface="Aptos"/>
            </a:endParaRPr>
          </a:p>
        </p:txBody>
      </p:sp>
      <p:sp>
        <p:nvSpPr>
          <p:cNvPr id="9" name="PlaceHolder 2"/>
          <p:cNvSpPr>
            <a:spLocks noGrp="1"/>
          </p:cNvSpPr>
          <p:nvPr>
            <p:ph type="body"/>
          </p:nvPr>
        </p:nvSpPr>
        <p:spPr>
          <a:xfrm>
            <a:off x="838080" y="1105200"/>
            <a:ext cx="10515240" cy="4350960"/>
          </a:xfrm>
          <a:prstGeom prst="rect">
            <a:avLst/>
          </a:prstGeom>
          <a:noFill/>
          <a:ln w="0">
            <a:noFill/>
          </a:ln>
        </p:spPr>
        <p:txBody>
          <a:bodyPr lIns="91440" rIns="91440" tIns="45720" bIns="45720" anchor="t">
            <a:noAutofit/>
          </a:bodyPr>
          <a:p>
            <a:pPr marL="432000" indent="-324000" defTabSz="914400">
              <a:lnSpc>
                <a:spcPct val="90000"/>
              </a:lnSpc>
              <a:spcBef>
                <a:spcPts val="1199"/>
              </a:spcBef>
              <a:buClr>
                <a:srgbClr val="000000"/>
              </a:buClr>
              <a:buSzPct val="45000"/>
              <a:buFont typeface="Wingdings" charset="2"/>
              <a:buChar char=""/>
              <a:tabLst>
                <a:tab algn="l" pos="0"/>
              </a:tabLst>
            </a:pPr>
            <a:r>
              <a:rPr b="0" lang="en-US" sz="2000" spc="-1" strike="noStrike">
                <a:solidFill>
                  <a:schemeClr val="dk1"/>
                </a:solidFill>
                <a:latin typeface="Aptos"/>
              </a:rPr>
              <a:t>Click to edit Master text styles</a:t>
            </a:r>
            <a:endParaRPr b="0" lang="cs-CZ" sz="2000" spc="-1" strike="noStrike">
              <a:solidFill>
                <a:schemeClr val="dk1"/>
              </a:solidFill>
              <a:latin typeface="Aptos"/>
            </a:endParaRPr>
          </a:p>
          <a:p>
            <a:pPr lvl="1" marL="864000" indent="-324000" defTabSz="914400">
              <a:lnSpc>
                <a:spcPct val="90000"/>
              </a:lnSpc>
              <a:spcBef>
                <a:spcPts val="1199"/>
              </a:spcBef>
              <a:buClr>
                <a:srgbClr val="000000"/>
              </a:buClr>
              <a:buSzPct val="75000"/>
              <a:buFont typeface="Symbol" charset="2"/>
              <a:buChar char=""/>
              <a:tabLst>
                <a:tab algn="l" pos="0"/>
              </a:tabLst>
            </a:pPr>
            <a:r>
              <a:rPr b="0" lang="en-US" sz="1800" spc="-1" strike="noStrike">
                <a:solidFill>
                  <a:schemeClr val="dk1"/>
                </a:solidFill>
                <a:latin typeface="Aptos"/>
              </a:rPr>
              <a:t>Second level</a:t>
            </a:r>
            <a:endParaRPr b="0" lang="cs-CZ" sz="1800" spc="-1" strike="noStrike">
              <a:solidFill>
                <a:schemeClr val="dk1"/>
              </a:solidFill>
              <a:latin typeface="Aptos"/>
            </a:endParaRPr>
          </a:p>
          <a:p>
            <a:pPr lvl="2" marL="1296000" indent="-288000" defTabSz="914400">
              <a:lnSpc>
                <a:spcPct val="90000"/>
              </a:lnSpc>
              <a:spcBef>
                <a:spcPts val="499"/>
              </a:spcBef>
              <a:buClr>
                <a:srgbClr val="000000"/>
              </a:buClr>
              <a:buSzPct val="45000"/>
              <a:buFont typeface="Wingdings" charset="2"/>
              <a:buChar char=""/>
              <a:tabLst>
                <a:tab algn="l" pos="0"/>
              </a:tabLst>
            </a:pPr>
            <a:r>
              <a:rPr b="0" lang="en-US" sz="1600" spc="-1" strike="noStrike">
                <a:solidFill>
                  <a:schemeClr val="dk1"/>
                </a:solidFill>
                <a:latin typeface="Aptos"/>
              </a:rPr>
              <a:t>Third level</a:t>
            </a:r>
            <a:endParaRPr b="0" lang="cs-CZ" sz="1600" spc="-1" strike="noStrike">
              <a:solidFill>
                <a:schemeClr val="dk1"/>
              </a:solidFill>
              <a:latin typeface="Aptos"/>
            </a:endParaRPr>
          </a:p>
          <a:p>
            <a:pPr lvl="3" marL="1728000" indent="-216000" defTabSz="914400">
              <a:lnSpc>
                <a:spcPct val="90000"/>
              </a:lnSpc>
              <a:spcBef>
                <a:spcPts val="499"/>
              </a:spcBef>
              <a:buClr>
                <a:srgbClr val="000000"/>
              </a:buClr>
              <a:buSzPct val="75000"/>
              <a:buFont typeface="Symbol" charset="2"/>
              <a:buChar char=""/>
              <a:tabLst>
                <a:tab algn="l" pos="0"/>
              </a:tabLst>
            </a:pPr>
            <a:r>
              <a:rPr b="0" lang="en-US" sz="1600" spc="-1" strike="noStrike">
                <a:solidFill>
                  <a:schemeClr val="dk1"/>
                </a:solidFill>
                <a:latin typeface="Aptos"/>
              </a:rPr>
              <a:t>Fourth level</a:t>
            </a:r>
            <a:endParaRPr b="0" lang="cs-CZ" sz="1600" spc="-1" strike="noStrike">
              <a:solidFill>
                <a:schemeClr val="dk1"/>
              </a:solidFill>
              <a:latin typeface="Aptos"/>
            </a:endParaRPr>
          </a:p>
          <a:p>
            <a:pPr lvl="4" marL="2160000" indent="-216000" defTabSz="914400">
              <a:lnSpc>
                <a:spcPct val="90000"/>
              </a:lnSpc>
              <a:spcBef>
                <a:spcPts val="499"/>
              </a:spcBef>
              <a:buClr>
                <a:srgbClr val="000000"/>
              </a:buClr>
              <a:buSzPct val="45000"/>
              <a:buFont typeface="Wingdings" charset="2"/>
              <a:buChar char=""/>
              <a:tabLst>
                <a:tab algn="l" pos="0"/>
              </a:tabLst>
            </a:pPr>
            <a:r>
              <a:rPr b="0" lang="en-US" sz="1600" spc="-1" strike="noStrike">
                <a:solidFill>
                  <a:schemeClr val="dk1"/>
                </a:solidFill>
                <a:latin typeface="Aptos"/>
              </a:rPr>
              <a:t>Fifth level</a:t>
            </a:r>
            <a:endParaRPr b="0" lang="cs-CZ" sz="1600" spc="-1" strike="noStrike">
              <a:solidFill>
                <a:schemeClr val="dk1"/>
              </a:solidFill>
              <a:latin typeface="Aptos"/>
            </a:endParaRPr>
          </a:p>
        </p:txBody>
      </p:sp>
      <p:sp>
        <p:nvSpPr>
          <p:cNvPr id="10" name="PlaceHolder 3"/>
          <p:cNvSpPr>
            <a:spLocks noGrp="1"/>
          </p:cNvSpPr>
          <p:nvPr>
            <p:ph type="ftr" idx="3"/>
          </p:nvPr>
        </p:nvSpPr>
        <p:spPr>
          <a:xfrm>
            <a:off x="0" y="6577920"/>
            <a:ext cx="9448560" cy="279720"/>
          </a:xfrm>
          <a:prstGeom prst="rect">
            <a:avLst/>
          </a:prstGeom>
          <a:solidFill>
            <a:schemeClr val="lt1">
              <a:lumMod val="85000"/>
            </a:schemeClr>
          </a:solid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1" name="PlaceHolder 4"/>
          <p:cNvSpPr>
            <a:spLocks noGrp="1"/>
          </p:cNvSpPr>
          <p:nvPr>
            <p:ph type="sldNum" idx="4"/>
          </p:nvPr>
        </p:nvSpPr>
        <p:spPr>
          <a:xfrm>
            <a:off x="9448920" y="6577920"/>
            <a:ext cx="2742840" cy="279720"/>
          </a:xfrm>
          <a:prstGeom prst="rect">
            <a:avLst/>
          </a:prstGeom>
          <a:solidFill>
            <a:schemeClr val="lt1">
              <a:lumMod val="85000"/>
            </a:schemeClr>
          </a:solidFill>
          <a:ln w="0">
            <a:noFill/>
          </a:ln>
        </p:spPr>
        <p:txBody>
          <a:bodyPr lIns="91440" rIns="91440" tIns="45720" bIns="45720" anchor="ctr">
            <a:noAutofit/>
          </a:bodyPr>
          <a:lstStyle>
            <a:lvl1pPr indent="0" algn="ctr" defTabSz="914400">
              <a:lnSpc>
                <a:spcPct val="100000"/>
              </a:lnSpc>
              <a:buNone/>
              <a:defRPr b="0" lang="en-US" sz="1400" spc="-1" strike="noStrike">
                <a:solidFill>
                  <a:schemeClr val="dk1">
                    <a:tint val="75000"/>
                  </a:schemeClr>
                </a:solidFill>
                <a:latin typeface="Aptos"/>
              </a:defRPr>
            </a:lvl1pPr>
          </a:lstStyle>
          <a:p>
            <a:pPr indent="0" algn="ctr" defTabSz="914400">
              <a:lnSpc>
                <a:spcPct val="100000"/>
              </a:lnSpc>
              <a:buNone/>
            </a:pPr>
            <a:fld id="{5D699CDE-A9AA-4DCB-8A45-85A3A8381B29}" type="slidenum">
              <a:rPr b="0" lang="en-US" sz="1400" spc="-1" strike="noStrike">
                <a:solidFill>
                  <a:schemeClr val="dk1">
                    <a:tint val="75000"/>
                  </a:schemeClr>
                </a:solidFill>
                <a:latin typeface="Aptos"/>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2"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3373b"/>
        </a:solidFill>
      </p:bgPr>
    </p:bg>
    <p:spTree>
      <p:nvGrpSpPr>
        <p:cNvPr id="1" name=""/>
        <p:cNvGrpSpPr/>
        <p:nvPr/>
      </p:nvGrpSpPr>
      <p:grpSpPr>
        <a:xfrm>
          <a:off x="0" y="0"/>
          <a:ext cx="0" cy="0"/>
          <a:chOff x="0" y="0"/>
          <a:chExt cx="0" cy="0"/>
        </a:xfrm>
      </p:grpSpPr>
      <p:sp>
        <p:nvSpPr>
          <p:cNvPr id="14" name="PlaceHolder 1"/>
          <p:cNvSpPr>
            <a:spLocks noGrp="1"/>
          </p:cNvSpPr>
          <p:nvPr>
            <p:ph type="title"/>
          </p:nvPr>
        </p:nvSpPr>
        <p:spPr>
          <a:xfrm>
            <a:off x="703440" y="491400"/>
            <a:ext cx="9143640" cy="1817640"/>
          </a:xfrm>
          <a:prstGeom prst="rect">
            <a:avLst/>
          </a:prstGeom>
          <a:noFill/>
          <a:ln w="0">
            <a:noFill/>
          </a:ln>
        </p:spPr>
        <p:txBody>
          <a:bodyPr lIns="91440" rIns="91440" tIns="45720" bIns="45720" anchor="b">
            <a:normAutofit/>
          </a:bodyPr>
          <a:p>
            <a:pPr indent="0" defTabSz="914400">
              <a:lnSpc>
                <a:spcPct val="120000"/>
              </a:lnSpc>
              <a:buNone/>
            </a:pPr>
            <a:r>
              <a:rPr b="0" lang="en-US" sz="3200" spc="-1" strike="noStrike">
                <a:solidFill>
                  <a:schemeClr val="lt1"/>
                </a:solidFill>
                <a:latin typeface="Aptos Display"/>
              </a:rPr>
              <a:t>Click to edit Master title style</a:t>
            </a:r>
            <a:endParaRPr b="0" lang="cs-CZ" sz="3200" spc="-1" strike="noStrike">
              <a:solidFill>
                <a:schemeClr val="dk1"/>
              </a:solidFill>
              <a:latin typeface="Aptos"/>
            </a:endParaRPr>
          </a:p>
        </p:txBody>
      </p:sp>
      <p:sp>
        <p:nvSpPr>
          <p:cNvPr id="15" name="PlaceHolder 2"/>
          <p:cNvSpPr>
            <a:spLocks noGrp="1"/>
          </p:cNvSpPr>
          <p:nvPr>
            <p:ph type="ftr" idx="5"/>
          </p:nvPr>
        </p:nvSpPr>
        <p:spPr>
          <a:xfrm>
            <a:off x="0" y="6553080"/>
            <a:ext cx="9448560" cy="304560"/>
          </a:xfrm>
          <a:prstGeom prst="rect">
            <a:avLst/>
          </a:prstGeom>
          <a:solidFill>
            <a:schemeClr val="lt1">
              <a:lumMod val="85000"/>
            </a:schemeClr>
          </a:solid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6" name="PlaceHolder 3"/>
          <p:cNvSpPr>
            <a:spLocks noGrp="1"/>
          </p:cNvSpPr>
          <p:nvPr>
            <p:ph type="sldNum" idx="6"/>
          </p:nvPr>
        </p:nvSpPr>
        <p:spPr>
          <a:xfrm>
            <a:off x="9448920" y="6553080"/>
            <a:ext cx="2742840" cy="304560"/>
          </a:xfrm>
          <a:prstGeom prst="rect">
            <a:avLst/>
          </a:prstGeom>
          <a:solidFill>
            <a:schemeClr val="lt1">
              <a:lumMod val="85000"/>
            </a:schemeClr>
          </a:solidFill>
          <a:ln w="0">
            <a:noFill/>
          </a:ln>
        </p:spPr>
        <p:txBody>
          <a:bodyPr lIns="91440" rIns="91440" tIns="45720" bIns="45720" anchor="ctr">
            <a:noAutofit/>
          </a:bodyPr>
          <a:lstStyle>
            <a:lvl1pPr indent="0" algn="ctr" defTabSz="914400">
              <a:lnSpc>
                <a:spcPct val="100000"/>
              </a:lnSpc>
              <a:buNone/>
              <a:defRPr b="0" lang="en-US" sz="1400" spc="-1" strike="noStrike">
                <a:solidFill>
                  <a:schemeClr val="dk1">
                    <a:tint val="75000"/>
                  </a:schemeClr>
                </a:solidFill>
                <a:latin typeface="Aptos"/>
              </a:defRPr>
            </a:lvl1pPr>
          </a:lstStyle>
          <a:p>
            <a:pPr indent="0" algn="ctr" defTabSz="914400">
              <a:lnSpc>
                <a:spcPct val="100000"/>
              </a:lnSpc>
              <a:buNone/>
            </a:pPr>
            <a:fld id="{5236B71B-F9E0-4332-9D5E-4C13A0AC4D05}" type="slidenum">
              <a:rPr b="0" lang="en-US" sz="1400" spc="-1" strike="noStrike">
                <a:solidFill>
                  <a:schemeClr val="dk1">
                    <a:tint val="75000"/>
                  </a:schemeClr>
                </a:solidFill>
                <a:latin typeface="Aptos"/>
              </a:rPr>
              <a:t>&lt;number&gt;</a:t>
            </a:fld>
            <a:endParaRPr b="0" lang="en-US" sz="1400" spc="-1" strike="noStrike">
              <a:solidFill>
                <a:srgbClr val="000000"/>
              </a:solidFill>
              <a:latin typeface="Times New Roman"/>
            </a:endParaRPr>
          </a:p>
        </p:txBody>
      </p:sp>
      <p:sp>
        <p:nvSpPr>
          <p:cNvPr id="17"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ffffff"/>
              </a:buClr>
              <a:buSzPct val="45000"/>
              <a:buFont typeface="Wingdings" charset="2"/>
              <a:buChar char=""/>
            </a:pPr>
            <a:r>
              <a:rPr b="0" lang="cs-CZ" sz="1800" spc="-1" strike="noStrike">
                <a:solidFill>
                  <a:schemeClr val="dk1"/>
                </a:solidFill>
                <a:latin typeface="Aptos"/>
              </a:rPr>
              <a:t>Click to edit the outline text format</a:t>
            </a:r>
            <a:endParaRPr b="0" lang="cs-CZ" sz="1800" spc="-1" strike="noStrike">
              <a:solidFill>
                <a:schemeClr val="dk1"/>
              </a:solidFill>
              <a:latin typeface="Aptos"/>
            </a:endParaRPr>
          </a:p>
          <a:p>
            <a:pPr lvl="1" marL="864000" indent="-324000">
              <a:lnSpc>
                <a:spcPct val="90000"/>
              </a:lnSpc>
              <a:spcBef>
                <a:spcPts val="1134"/>
              </a:spcBef>
              <a:buClr>
                <a:srgbClr val="ffffff"/>
              </a:buClr>
              <a:buSzPct val="75000"/>
              <a:buFont typeface="Symbol" charset="2"/>
              <a:buChar char=""/>
            </a:pPr>
            <a:r>
              <a:rPr b="0" lang="cs-CZ" sz="1600" spc="-1" strike="noStrike">
                <a:solidFill>
                  <a:schemeClr val="dk1"/>
                </a:solidFill>
                <a:latin typeface="Aptos"/>
              </a:rPr>
              <a:t>Second Outline Level</a:t>
            </a:r>
            <a:endParaRPr b="0" lang="cs-CZ" sz="1600" spc="-1" strike="noStrike">
              <a:solidFill>
                <a:schemeClr val="dk1"/>
              </a:solidFill>
              <a:latin typeface="Aptos"/>
            </a:endParaRPr>
          </a:p>
          <a:p>
            <a:pPr lvl="2" marL="1296000" indent="-288000">
              <a:lnSpc>
                <a:spcPct val="90000"/>
              </a:lnSpc>
              <a:spcBef>
                <a:spcPts val="850"/>
              </a:spcBef>
              <a:buClr>
                <a:srgbClr val="ffffff"/>
              </a:buClr>
              <a:buSzPct val="45000"/>
              <a:buFont typeface="Wingdings" charset="2"/>
              <a:buChar char=""/>
            </a:pPr>
            <a:r>
              <a:rPr b="0" lang="cs-CZ" sz="1600" spc="-1" strike="noStrike">
                <a:solidFill>
                  <a:schemeClr val="dk1"/>
                </a:solidFill>
                <a:latin typeface="Aptos"/>
              </a:rPr>
              <a:t>Third Outline Level</a:t>
            </a:r>
            <a:endParaRPr b="0" lang="cs-CZ" sz="1600" spc="-1" strike="noStrike">
              <a:solidFill>
                <a:schemeClr val="dk1"/>
              </a:solidFill>
              <a:latin typeface="Aptos"/>
            </a:endParaRPr>
          </a:p>
          <a:p>
            <a:pPr lvl="3" marL="1728000" indent="-216000">
              <a:lnSpc>
                <a:spcPct val="90000"/>
              </a:lnSpc>
              <a:spcBef>
                <a:spcPts val="567"/>
              </a:spcBef>
              <a:buClr>
                <a:srgbClr val="ffffff"/>
              </a:buClr>
              <a:buSzPct val="75000"/>
              <a:buFont typeface="Symbol" charset="2"/>
              <a:buChar char=""/>
            </a:pPr>
            <a:r>
              <a:rPr b="0" lang="cs-CZ" sz="1600" spc="-1" strike="noStrike">
                <a:solidFill>
                  <a:schemeClr val="dk1"/>
                </a:solidFill>
                <a:latin typeface="Aptos"/>
              </a:rPr>
              <a:t>Fourth Outline Level</a:t>
            </a:r>
            <a:endParaRPr b="0" lang="cs-CZ" sz="1600" spc="-1" strike="noStrike">
              <a:solidFill>
                <a:schemeClr val="dk1"/>
              </a:solidFill>
              <a:latin typeface="Aptos"/>
            </a:endParaRPr>
          </a:p>
          <a:p>
            <a:pPr lvl="4" marL="2160000" indent="-216000">
              <a:lnSpc>
                <a:spcPct val="90000"/>
              </a:lnSpc>
              <a:spcBef>
                <a:spcPts val="283"/>
              </a:spcBef>
              <a:buClr>
                <a:srgbClr val="ffffff"/>
              </a:buClr>
              <a:buSzPct val="45000"/>
              <a:buFont typeface="Wingdings" charset="2"/>
              <a:buChar char=""/>
            </a:pPr>
            <a:r>
              <a:rPr b="0" lang="cs-CZ" sz="2000" spc="-1" strike="noStrike">
                <a:solidFill>
                  <a:schemeClr val="dk1"/>
                </a:solidFill>
                <a:latin typeface="Aptos"/>
              </a:rPr>
              <a:t>Fifth Outline Level</a:t>
            </a:r>
            <a:endParaRPr b="0" lang="cs-CZ" sz="2000" spc="-1" strike="noStrike">
              <a:solidFill>
                <a:schemeClr val="dk1"/>
              </a:solidFill>
              <a:latin typeface="Aptos"/>
            </a:endParaRPr>
          </a:p>
          <a:p>
            <a:pPr lvl="5" marL="2592000" indent="-216000">
              <a:lnSpc>
                <a:spcPct val="90000"/>
              </a:lnSpc>
              <a:spcBef>
                <a:spcPts val="283"/>
              </a:spcBef>
              <a:buClr>
                <a:srgbClr val="ffffff"/>
              </a:buClr>
              <a:buSzPct val="45000"/>
              <a:buFont typeface="Wingdings" charset="2"/>
              <a:buChar char=""/>
            </a:pPr>
            <a:r>
              <a:rPr b="0" lang="cs-CZ" sz="2000" spc="-1" strike="noStrike">
                <a:solidFill>
                  <a:schemeClr val="dk1"/>
                </a:solidFill>
                <a:latin typeface="Aptos"/>
              </a:rPr>
              <a:t>Sixth Outline Level</a:t>
            </a:r>
            <a:endParaRPr b="0" lang="cs-CZ" sz="2000" spc="-1" strike="noStrike">
              <a:solidFill>
                <a:schemeClr val="dk1"/>
              </a:solidFill>
              <a:latin typeface="Aptos"/>
            </a:endParaRPr>
          </a:p>
          <a:p>
            <a:pPr lvl="6" marL="3024000" indent="-216000">
              <a:lnSpc>
                <a:spcPct val="90000"/>
              </a:lnSpc>
              <a:spcBef>
                <a:spcPts val="283"/>
              </a:spcBef>
              <a:buClr>
                <a:srgbClr val="ffffff"/>
              </a:buClr>
              <a:buSzPct val="45000"/>
              <a:buFont typeface="Wingdings" charset="2"/>
              <a:buChar char=""/>
            </a:pPr>
            <a:r>
              <a:rPr b="0" lang="cs-CZ" sz="2000" spc="-1" strike="noStrike">
                <a:solidFill>
                  <a:schemeClr val="dk1"/>
                </a:solidFill>
                <a:latin typeface="Aptos"/>
              </a:rPr>
              <a:t>Seventh Outline Level</a:t>
            </a:r>
            <a:endParaRPr b="0" lang="cs-CZ" sz="2000" spc="-1" strike="noStrike">
              <a:solidFill>
                <a:schemeClr val="dk1"/>
              </a:solidFill>
              <a:latin typeface="Aptos"/>
            </a:endParaRPr>
          </a:p>
        </p:txBody>
      </p:sp>
    </p:spTree>
  </p:cSld>
  <p:clrMap bg1="lt1" bg2="lt2" tx1="dk1" tx2="dk2" accent1="accent1" accent2="accent2" accent3="accent3" accent4="accent4" accent5="accent5" accent6="accent6" hlink="hlink" folHlink="folHlink"/>
  <p:sldLayoutIdLst>
    <p:sldLayoutId id="2147483654" r:id="rId2"/>
    <p:sldLayoutId id="2147483655" r:id="rId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 name="PlaceHolder 1"/>
          <p:cNvSpPr>
            <a:spLocks noGrp="1"/>
          </p:cNvSpPr>
          <p:nvPr>
            <p:ph type="title"/>
          </p:nvPr>
        </p:nvSpPr>
        <p:spPr>
          <a:xfrm>
            <a:off x="831960" y="1709640"/>
            <a:ext cx="10515240" cy="2852280"/>
          </a:xfrm>
          <a:prstGeom prst="rect">
            <a:avLst/>
          </a:prstGeom>
          <a:noFill/>
          <a:ln w="0">
            <a:noFill/>
          </a:ln>
        </p:spPr>
        <p:txBody>
          <a:bodyPr lIns="91440" rIns="91440" tIns="45720" bIns="45720" anchor="b">
            <a:normAutofit/>
          </a:bodyPr>
          <a:p>
            <a:pPr indent="0" defTabSz="914400">
              <a:lnSpc>
                <a:spcPct val="90000"/>
              </a:lnSpc>
              <a:buNone/>
            </a:pPr>
            <a:r>
              <a:rPr b="0" lang="en-US" sz="3400" spc="-1" strike="noStrike">
                <a:solidFill>
                  <a:schemeClr val="dk1"/>
                </a:solidFill>
                <a:latin typeface="Aptos Display"/>
              </a:rPr>
              <a:t>Click to edit Master title style</a:t>
            </a:r>
            <a:endParaRPr b="0" lang="cs-CZ" sz="3400" spc="-1" strike="noStrike">
              <a:solidFill>
                <a:schemeClr val="dk1"/>
              </a:solidFill>
              <a:latin typeface="Aptos"/>
            </a:endParaRPr>
          </a:p>
        </p:txBody>
      </p:sp>
      <p:sp>
        <p:nvSpPr>
          <p:cNvPr id="23" name="PlaceHolder 2"/>
          <p:cNvSpPr>
            <a:spLocks noGrp="1"/>
          </p:cNvSpPr>
          <p:nvPr>
            <p:ph type="body"/>
          </p:nvPr>
        </p:nvSpPr>
        <p:spPr>
          <a:xfrm>
            <a:off x="831960" y="4589640"/>
            <a:ext cx="10515240" cy="1499760"/>
          </a:xfrm>
          <a:prstGeom prst="rect">
            <a:avLst/>
          </a:prstGeom>
          <a:noFill/>
          <a:ln w="0">
            <a:noFill/>
          </a:ln>
        </p:spPr>
        <p:txBody>
          <a:bodyPr lIns="91440" rIns="91440" tIns="45720" bIns="45720" anchor="t">
            <a:noAutofit/>
          </a:bodyPr>
          <a:p>
            <a:pPr marL="432000" indent="-324000" defTabSz="914400">
              <a:lnSpc>
                <a:spcPct val="90000"/>
              </a:lnSpc>
              <a:spcBef>
                <a:spcPts val="1199"/>
              </a:spcBef>
              <a:buClr>
                <a:srgbClr val="000000"/>
              </a:buClr>
              <a:buSzPct val="45000"/>
              <a:buFont typeface="Wingdings" charset="2"/>
              <a:buChar char=""/>
              <a:tabLst>
                <a:tab algn="l" pos="0"/>
              </a:tabLst>
            </a:pPr>
            <a:r>
              <a:rPr b="0" lang="en-US" sz="2400" spc="-1" strike="noStrike">
                <a:solidFill>
                  <a:schemeClr val="dk1">
                    <a:tint val="75000"/>
                  </a:schemeClr>
                </a:solidFill>
                <a:latin typeface="Aptos"/>
              </a:rPr>
              <a:t>Click to edit Master text styles</a:t>
            </a:r>
            <a:endParaRPr b="0" lang="cs-CZ" sz="2400" spc="-1" strike="noStrike">
              <a:solidFill>
                <a:schemeClr val="dk1"/>
              </a:solidFill>
              <a:latin typeface="Aptos"/>
            </a:endParaRPr>
          </a:p>
        </p:txBody>
      </p:sp>
      <p:sp>
        <p:nvSpPr>
          <p:cNvPr id="24" name="PlaceHolder 3"/>
          <p:cNvSpPr>
            <a:spLocks noGrp="1"/>
          </p:cNvSpPr>
          <p:nvPr>
            <p:ph type="sldNum" idx="7"/>
          </p:nvPr>
        </p:nvSpPr>
        <p:spPr>
          <a:xfrm>
            <a:off x="9448920" y="6568920"/>
            <a:ext cx="2742840" cy="288720"/>
          </a:xfrm>
          <a:prstGeom prst="rect">
            <a:avLst/>
          </a:prstGeom>
          <a:solidFill>
            <a:schemeClr val="lt1">
              <a:lumMod val="85000"/>
            </a:schemeClr>
          </a:solidFill>
          <a:ln w="0">
            <a:noFill/>
          </a:ln>
        </p:spPr>
        <p:txBody>
          <a:bodyPr lIns="91440" rIns="91440" tIns="45720" bIns="45720" anchor="ctr">
            <a:noAutofit/>
          </a:bodyPr>
          <a:lstStyle>
            <a:lvl1pPr indent="0" algn="ctr" defTabSz="914400">
              <a:lnSpc>
                <a:spcPct val="100000"/>
              </a:lnSpc>
              <a:buNone/>
              <a:defRPr b="0" lang="en-US" sz="1400" spc="-1" strike="noStrike">
                <a:solidFill>
                  <a:schemeClr val="dk1">
                    <a:tint val="75000"/>
                  </a:schemeClr>
                </a:solidFill>
                <a:latin typeface="Aptos"/>
              </a:defRPr>
            </a:lvl1pPr>
          </a:lstStyle>
          <a:p>
            <a:pPr indent="0" algn="ctr" defTabSz="914400">
              <a:lnSpc>
                <a:spcPct val="100000"/>
              </a:lnSpc>
              <a:buNone/>
            </a:pPr>
            <a:fld id="{6AE9A8FC-8F27-4689-963F-FBD802F1A2F4}" type="slidenum">
              <a:rPr b="0" lang="en-US" sz="1400" spc="-1" strike="noStrike">
                <a:solidFill>
                  <a:schemeClr val="dk1">
                    <a:tint val="75000"/>
                  </a:schemeClr>
                </a:solidFill>
                <a:latin typeface="Aptos"/>
              </a:rPr>
              <a:t>&lt;number&gt;</a:t>
            </a:fld>
            <a:endParaRPr b="0" lang="en-US" sz="1400" spc="-1" strike="noStrike">
              <a:solidFill>
                <a:srgbClr val="000000"/>
              </a:solidFill>
              <a:latin typeface="Times New Roman"/>
            </a:endParaRPr>
          </a:p>
        </p:txBody>
      </p:sp>
      <p:sp>
        <p:nvSpPr>
          <p:cNvPr id="25" name="PlaceHolder 4"/>
          <p:cNvSpPr>
            <a:spLocks noGrp="1"/>
          </p:cNvSpPr>
          <p:nvPr>
            <p:ph type="ftr" idx="8"/>
          </p:nvPr>
        </p:nvSpPr>
        <p:spPr>
          <a:xfrm>
            <a:off x="0" y="6577920"/>
            <a:ext cx="9448560" cy="279720"/>
          </a:xfrm>
          <a:prstGeom prst="rect">
            <a:avLst/>
          </a:prstGeom>
          <a:solidFill>
            <a:schemeClr val="lt1">
              <a:lumMod val="85000"/>
            </a:schemeClr>
          </a:solid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7" r:id="rId2"/>
    <p:sldLayoutId id="2147483658" r:id="rId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3373b"/>
        </a:solidFill>
      </p:bgPr>
    </p:bg>
    <p:spTree>
      <p:nvGrpSpPr>
        <p:cNvPr id="1" name=""/>
        <p:cNvGrpSpPr/>
        <p:nvPr/>
      </p:nvGrpSpPr>
      <p:grpSpPr>
        <a:xfrm>
          <a:off x="0" y="0"/>
          <a:ext cx="0" cy="0"/>
          <a:chOff x="0" y="0"/>
          <a:chExt cx="0" cy="0"/>
        </a:xfrm>
      </p:grpSpPr>
      <p:sp>
        <p:nvSpPr>
          <p:cNvPr id="28" name="PlaceHolder 1"/>
          <p:cNvSpPr>
            <a:spLocks noGrp="1"/>
          </p:cNvSpPr>
          <p:nvPr>
            <p:ph type="title"/>
          </p:nvPr>
        </p:nvSpPr>
        <p:spPr>
          <a:xfrm>
            <a:off x="975240" y="3794040"/>
            <a:ext cx="10515240" cy="1325160"/>
          </a:xfrm>
          <a:prstGeom prst="rect">
            <a:avLst/>
          </a:prstGeom>
          <a:solidFill>
            <a:srgbClr val="23373b"/>
          </a:solidFill>
          <a:ln w="0">
            <a:noFill/>
          </a:ln>
        </p:spPr>
        <p:txBody>
          <a:bodyPr lIns="91440" rIns="91440" tIns="45720" bIns="45720" anchor="ctr">
            <a:normAutofit/>
          </a:bodyPr>
          <a:p>
            <a:pPr indent="0" algn="ctr" defTabSz="914400">
              <a:lnSpc>
                <a:spcPct val="90000"/>
              </a:lnSpc>
              <a:buNone/>
            </a:pPr>
            <a:r>
              <a:rPr b="0" lang="en-US" sz="3600" spc="-1" strike="noStrike">
                <a:solidFill>
                  <a:schemeClr val="lt1"/>
                </a:solidFill>
                <a:latin typeface="Aptos Display"/>
              </a:rPr>
              <a:t>Click to edit Master title style</a:t>
            </a:r>
            <a:endParaRPr b="0" lang="cs-CZ" sz="3600" spc="-1" strike="noStrike">
              <a:solidFill>
                <a:schemeClr val="dk1"/>
              </a:solidFill>
              <a:latin typeface="Aptos"/>
            </a:endParaRPr>
          </a:p>
        </p:txBody>
      </p:sp>
      <p:sp>
        <p:nvSpPr>
          <p:cNvPr id="29" name="PlaceHolder 2"/>
          <p:cNvSpPr>
            <a:spLocks noGrp="1"/>
          </p:cNvSpPr>
          <p:nvPr>
            <p:ph type="sldNum" idx="9"/>
          </p:nvPr>
        </p:nvSpPr>
        <p:spPr>
          <a:xfrm>
            <a:off x="9448920" y="6568920"/>
            <a:ext cx="2742840" cy="288720"/>
          </a:xfrm>
          <a:prstGeom prst="rect">
            <a:avLst/>
          </a:prstGeom>
          <a:solidFill>
            <a:schemeClr val="lt1">
              <a:lumMod val="85000"/>
            </a:schemeClr>
          </a:solidFill>
          <a:ln w="0">
            <a:noFill/>
          </a:ln>
        </p:spPr>
        <p:txBody>
          <a:bodyPr lIns="91440" rIns="91440" tIns="45720" bIns="45720" anchor="ctr">
            <a:noAutofit/>
          </a:bodyPr>
          <a:lstStyle>
            <a:lvl1pPr indent="0" algn="ctr" defTabSz="914400">
              <a:lnSpc>
                <a:spcPct val="100000"/>
              </a:lnSpc>
              <a:buNone/>
              <a:defRPr b="0" lang="en-US" sz="1400" spc="-1" strike="noStrike">
                <a:solidFill>
                  <a:schemeClr val="dk1">
                    <a:tint val="75000"/>
                  </a:schemeClr>
                </a:solidFill>
                <a:latin typeface="Aptos"/>
              </a:defRPr>
            </a:lvl1pPr>
          </a:lstStyle>
          <a:p>
            <a:pPr indent="0" algn="ctr" defTabSz="914400">
              <a:lnSpc>
                <a:spcPct val="100000"/>
              </a:lnSpc>
              <a:buNone/>
            </a:pPr>
            <a:fld id="{B53C8BCB-7FB5-43FC-ABB0-1E521674883F}" type="slidenum">
              <a:rPr b="0" lang="en-US" sz="1400" spc="-1" strike="noStrike">
                <a:solidFill>
                  <a:schemeClr val="dk1">
                    <a:tint val="75000"/>
                  </a:schemeClr>
                </a:solidFill>
                <a:latin typeface="Aptos"/>
              </a:rPr>
              <a:t>&lt;number&gt;</a:t>
            </a:fld>
            <a:endParaRPr b="0" lang="en-US" sz="1400" spc="-1" strike="noStrike">
              <a:solidFill>
                <a:srgbClr val="000000"/>
              </a:solidFill>
              <a:latin typeface="Times New Roman"/>
            </a:endParaRPr>
          </a:p>
        </p:txBody>
      </p:sp>
      <p:sp>
        <p:nvSpPr>
          <p:cNvPr id="30" name="PlaceHolder 3"/>
          <p:cNvSpPr>
            <a:spLocks noGrp="1"/>
          </p:cNvSpPr>
          <p:nvPr>
            <p:ph type="ftr" idx="10"/>
          </p:nvPr>
        </p:nvSpPr>
        <p:spPr>
          <a:xfrm>
            <a:off x="0" y="6577920"/>
            <a:ext cx="9448560" cy="279720"/>
          </a:xfrm>
          <a:prstGeom prst="rect">
            <a:avLst/>
          </a:prstGeom>
          <a:solidFill>
            <a:schemeClr val="lt1">
              <a:lumMod val="85000"/>
            </a:schemeClr>
          </a:solid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1" name="PlaceHolder 4"/>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ffffff"/>
              </a:buClr>
              <a:buSzPct val="45000"/>
              <a:buFont typeface="Wingdings" charset="2"/>
              <a:buChar char=""/>
            </a:pPr>
            <a:r>
              <a:rPr b="0" lang="cs-CZ" sz="1800" spc="-1" strike="noStrike">
                <a:solidFill>
                  <a:schemeClr val="dk1"/>
                </a:solidFill>
                <a:latin typeface="Aptos"/>
              </a:rPr>
              <a:t>Click to edit the outline text format</a:t>
            </a:r>
            <a:endParaRPr b="0" lang="cs-CZ" sz="1800" spc="-1" strike="noStrike">
              <a:solidFill>
                <a:schemeClr val="dk1"/>
              </a:solidFill>
              <a:latin typeface="Aptos"/>
            </a:endParaRPr>
          </a:p>
          <a:p>
            <a:pPr lvl="1" marL="864000" indent="-324000">
              <a:lnSpc>
                <a:spcPct val="90000"/>
              </a:lnSpc>
              <a:spcBef>
                <a:spcPts val="1134"/>
              </a:spcBef>
              <a:buClr>
                <a:srgbClr val="ffffff"/>
              </a:buClr>
              <a:buSzPct val="75000"/>
              <a:buFont typeface="Symbol" charset="2"/>
              <a:buChar char=""/>
            </a:pPr>
            <a:r>
              <a:rPr b="0" lang="cs-CZ" sz="1600" spc="-1" strike="noStrike">
                <a:solidFill>
                  <a:schemeClr val="dk1"/>
                </a:solidFill>
                <a:latin typeface="Aptos"/>
              </a:rPr>
              <a:t>Second Outline Level</a:t>
            </a:r>
            <a:endParaRPr b="0" lang="cs-CZ" sz="1600" spc="-1" strike="noStrike">
              <a:solidFill>
                <a:schemeClr val="dk1"/>
              </a:solidFill>
              <a:latin typeface="Aptos"/>
            </a:endParaRPr>
          </a:p>
          <a:p>
            <a:pPr lvl="2" marL="1296000" indent="-288000">
              <a:lnSpc>
                <a:spcPct val="90000"/>
              </a:lnSpc>
              <a:spcBef>
                <a:spcPts val="850"/>
              </a:spcBef>
              <a:buClr>
                <a:srgbClr val="ffffff"/>
              </a:buClr>
              <a:buSzPct val="45000"/>
              <a:buFont typeface="Wingdings" charset="2"/>
              <a:buChar char=""/>
            </a:pPr>
            <a:r>
              <a:rPr b="0" lang="cs-CZ" sz="1600" spc="-1" strike="noStrike">
                <a:solidFill>
                  <a:schemeClr val="dk1"/>
                </a:solidFill>
                <a:latin typeface="Aptos"/>
              </a:rPr>
              <a:t>Third Outline Level</a:t>
            </a:r>
            <a:endParaRPr b="0" lang="cs-CZ" sz="1600" spc="-1" strike="noStrike">
              <a:solidFill>
                <a:schemeClr val="dk1"/>
              </a:solidFill>
              <a:latin typeface="Aptos"/>
            </a:endParaRPr>
          </a:p>
          <a:p>
            <a:pPr lvl="3" marL="1728000" indent="-216000">
              <a:lnSpc>
                <a:spcPct val="90000"/>
              </a:lnSpc>
              <a:spcBef>
                <a:spcPts val="567"/>
              </a:spcBef>
              <a:buClr>
                <a:srgbClr val="ffffff"/>
              </a:buClr>
              <a:buSzPct val="75000"/>
              <a:buFont typeface="Symbol" charset="2"/>
              <a:buChar char=""/>
            </a:pPr>
            <a:r>
              <a:rPr b="0" lang="cs-CZ" sz="1600" spc="-1" strike="noStrike">
                <a:solidFill>
                  <a:schemeClr val="dk1"/>
                </a:solidFill>
                <a:latin typeface="Aptos"/>
              </a:rPr>
              <a:t>Fourth Outline Level</a:t>
            </a:r>
            <a:endParaRPr b="0" lang="cs-CZ" sz="1600" spc="-1" strike="noStrike">
              <a:solidFill>
                <a:schemeClr val="dk1"/>
              </a:solidFill>
              <a:latin typeface="Aptos"/>
            </a:endParaRPr>
          </a:p>
          <a:p>
            <a:pPr lvl="4" marL="2160000" indent="-216000">
              <a:lnSpc>
                <a:spcPct val="90000"/>
              </a:lnSpc>
              <a:spcBef>
                <a:spcPts val="283"/>
              </a:spcBef>
              <a:buClr>
                <a:srgbClr val="ffffff"/>
              </a:buClr>
              <a:buSzPct val="45000"/>
              <a:buFont typeface="Wingdings" charset="2"/>
              <a:buChar char=""/>
            </a:pPr>
            <a:r>
              <a:rPr b="0" lang="cs-CZ" sz="2000" spc="-1" strike="noStrike">
                <a:solidFill>
                  <a:schemeClr val="dk1"/>
                </a:solidFill>
                <a:latin typeface="Aptos"/>
              </a:rPr>
              <a:t>Fifth Outline Level</a:t>
            </a:r>
            <a:endParaRPr b="0" lang="cs-CZ" sz="2000" spc="-1" strike="noStrike">
              <a:solidFill>
                <a:schemeClr val="dk1"/>
              </a:solidFill>
              <a:latin typeface="Aptos"/>
            </a:endParaRPr>
          </a:p>
          <a:p>
            <a:pPr lvl="5" marL="2592000" indent="-216000">
              <a:lnSpc>
                <a:spcPct val="90000"/>
              </a:lnSpc>
              <a:spcBef>
                <a:spcPts val="283"/>
              </a:spcBef>
              <a:buClr>
                <a:srgbClr val="ffffff"/>
              </a:buClr>
              <a:buSzPct val="45000"/>
              <a:buFont typeface="Wingdings" charset="2"/>
              <a:buChar char=""/>
            </a:pPr>
            <a:r>
              <a:rPr b="0" lang="cs-CZ" sz="2000" spc="-1" strike="noStrike">
                <a:solidFill>
                  <a:schemeClr val="dk1"/>
                </a:solidFill>
                <a:latin typeface="Aptos"/>
              </a:rPr>
              <a:t>Sixth Outline Level</a:t>
            </a:r>
            <a:endParaRPr b="0" lang="cs-CZ" sz="2000" spc="-1" strike="noStrike">
              <a:solidFill>
                <a:schemeClr val="dk1"/>
              </a:solidFill>
              <a:latin typeface="Aptos"/>
            </a:endParaRPr>
          </a:p>
          <a:p>
            <a:pPr lvl="6" marL="3024000" indent="-216000">
              <a:lnSpc>
                <a:spcPct val="90000"/>
              </a:lnSpc>
              <a:spcBef>
                <a:spcPts val="283"/>
              </a:spcBef>
              <a:buClr>
                <a:srgbClr val="ffffff"/>
              </a:buClr>
              <a:buSzPct val="45000"/>
              <a:buFont typeface="Wingdings" charset="2"/>
              <a:buChar char=""/>
            </a:pPr>
            <a:r>
              <a:rPr b="0" lang="cs-CZ" sz="2000" spc="-1" strike="noStrike">
                <a:solidFill>
                  <a:schemeClr val="dk1"/>
                </a:solidFill>
                <a:latin typeface="Aptos"/>
              </a:rPr>
              <a:t>Seventh Outline Level</a:t>
            </a:r>
            <a:endParaRPr b="0" lang="cs-CZ" sz="2000" spc="-1" strike="noStrike">
              <a:solidFill>
                <a:schemeClr val="dk1"/>
              </a:solidFill>
              <a:latin typeface="Aptos"/>
            </a:endParaRPr>
          </a:p>
        </p:txBody>
      </p:sp>
    </p:spTree>
  </p:cSld>
  <p:clrMap bg1="lt1" bg2="lt2" tx1="dk1" tx2="dk2" accent1="accent1" accent2="accent2" accent3="accent3" accent4="accent4" accent5="accent5" accent6="accent6" hlink="hlink" folHlink="folHlink"/>
  <p:sldLayoutIdLst>
    <p:sldLayoutId id="2147483660" r:id="rId2"/>
    <p:sldLayoutId id="2147483661" r:id="rId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5" name="PlaceHolder 1"/>
          <p:cNvSpPr>
            <a:spLocks noGrp="1"/>
          </p:cNvSpPr>
          <p:nvPr>
            <p:ph type="title"/>
          </p:nvPr>
        </p:nvSpPr>
        <p:spPr>
          <a:xfrm>
            <a:off x="0" y="0"/>
            <a:ext cx="12487320" cy="680760"/>
          </a:xfrm>
          <a:prstGeom prst="rect">
            <a:avLst/>
          </a:prstGeom>
          <a:solidFill>
            <a:schemeClr val="lt1">
              <a:lumMod val="85000"/>
            </a:schemeClr>
          </a:solidFill>
          <a:ln w="0">
            <a:noFill/>
          </a:ln>
        </p:spPr>
        <p:txBody>
          <a:bodyPr lIns="91440" rIns="91440" tIns="45720" bIns="45720" anchor="ctr">
            <a:normAutofit/>
          </a:bodyPr>
          <a:p>
            <a:pPr marL="274320" indent="0" defTabSz="914400">
              <a:lnSpc>
                <a:spcPct val="90000"/>
              </a:lnSpc>
              <a:buNone/>
            </a:pPr>
            <a:r>
              <a:rPr b="0" lang="en-US" sz="2400" spc="-1" strike="noStrike">
                <a:solidFill>
                  <a:schemeClr val="dk1"/>
                </a:solidFill>
                <a:latin typeface="Arial"/>
              </a:rPr>
              <a:t>Click to edit Master title style</a:t>
            </a:r>
            <a:endParaRPr b="0" lang="cs-CZ" sz="2400" spc="-1" strike="noStrike">
              <a:solidFill>
                <a:schemeClr val="dk1"/>
              </a:solidFill>
              <a:latin typeface="Arial"/>
            </a:endParaRPr>
          </a:p>
        </p:txBody>
      </p:sp>
      <p:sp>
        <p:nvSpPr>
          <p:cNvPr id="36" name="PlaceHolder 2"/>
          <p:cNvSpPr>
            <a:spLocks noGrp="1"/>
          </p:cNvSpPr>
          <p:nvPr>
            <p:ph type="body"/>
          </p:nvPr>
        </p:nvSpPr>
        <p:spPr>
          <a:xfrm>
            <a:off x="838080" y="1105200"/>
            <a:ext cx="10515240" cy="4350960"/>
          </a:xfrm>
          <a:prstGeom prst="rect">
            <a:avLst/>
          </a:prstGeom>
          <a:noFill/>
          <a:ln w="0">
            <a:noFill/>
          </a:ln>
        </p:spPr>
        <p:txBody>
          <a:bodyPr lIns="91440" rIns="91440" tIns="45720" bIns="45720" anchor="t">
            <a:noAutofit/>
          </a:bodyPr>
          <a:p>
            <a:pPr marL="432000" indent="-324000" defTabSz="914400">
              <a:lnSpc>
                <a:spcPct val="90000"/>
              </a:lnSpc>
              <a:spcBef>
                <a:spcPts val="1199"/>
              </a:spcBef>
              <a:buClr>
                <a:srgbClr val="000000"/>
              </a:buClr>
              <a:buSzPct val="45000"/>
              <a:buFont typeface="Wingdings" charset="2"/>
              <a:buChar char=""/>
              <a:tabLst>
                <a:tab algn="l" pos="0"/>
              </a:tabLst>
            </a:pPr>
            <a:r>
              <a:rPr b="0" lang="en-US" sz="2000" spc="-1" strike="noStrike">
                <a:solidFill>
                  <a:schemeClr val="dk1"/>
                </a:solidFill>
                <a:latin typeface="Arial"/>
              </a:rPr>
              <a:t>Click to edit Master text styles</a:t>
            </a:r>
            <a:endParaRPr b="0" lang="cs-CZ" sz="2000" spc="-1" strike="noStrike">
              <a:solidFill>
                <a:schemeClr val="dk1"/>
              </a:solidFill>
              <a:latin typeface="Arial"/>
            </a:endParaRPr>
          </a:p>
          <a:p>
            <a:pPr lvl="1" marL="864000" indent="-324000" defTabSz="914400">
              <a:lnSpc>
                <a:spcPct val="90000"/>
              </a:lnSpc>
              <a:spcBef>
                <a:spcPts val="1199"/>
              </a:spcBef>
              <a:buClr>
                <a:srgbClr val="000000"/>
              </a:buClr>
              <a:buSzPct val="75000"/>
              <a:buFont typeface="Symbol" charset="2"/>
              <a:buChar char=""/>
              <a:tabLst>
                <a:tab algn="l" pos="0"/>
              </a:tabLst>
            </a:pPr>
            <a:r>
              <a:rPr b="0" lang="en-US" sz="1800" spc="-1" strike="noStrike">
                <a:solidFill>
                  <a:schemeClr val="dk1"/>
                </a:solidFill>
                <a:latin typeface="Arial"/>
              </a:rPr>
              <a:t>Second level</a:t>
            </a:r>
            <a:endParaRPr b="0" lang="cs-CZ" sz="1800" spc="-1" strike="noStrike">
              <a:solidFill>
                <a:schemeClr val="dk1"/>
              </a:solidFill>
              <a:latin typeface="Arial"/>
            </a:endParaRPr>
          </a:p>
          <a:p>
            <a:pPr lvl="2" marL="1296000" indent="-288000" defTabSz="914400">
              <a:lnSpc>
                <a:spcPct val="90000"/>
              </a:lnSpc>
              <a:spcBef>
                <a:spcPts val="499"/>
              </a:spcBef>
              <a:buClr>
                <a:srgbClr val="000000"/>
              </a:buClr>
              <a:buSzPct val="45000"/>
              <a:buFont typeface="Wingdings" charset="2"/>
              <a:buChar char=""/>
              <a:tabLst>
                <a:tab algn="l" pos="0"/>
              </a:tabLst>
            </a:pPr>
            <a:r>
              <a:rPr b="0" lang="en-US" sz="1600" spc="-1" strike="noStrike">
                <a:solidFill>
                  <a:schemeClr val="dk1"/>
                </a:solidFill>
                <a:latin typeface="Arial"/>
              </a:rPr>
              <a:t>Third level</a:t>
            </a:r>
            <a:endParaRPr b="0" lang="cs-CZ" sz="1600" spc="-1" strike="noStrike">
              <a:solidFill>
                <a:schemeClr val="dk1"/>
              </a:solidFill>
              <a:latin typeface="Arial"/>
            </a:endParaRPr>
          </a:p>
          <a:p>
            <a:pPr lvl="3" marL="1728000" indent="-216000" defTabSz="914400">
              <a:lnSpc>
                <a:spcPct val="90000"/>
              </a:lnSpc>
              <a:spcBef>
                <a:spcPts val="499"/>
              </a:spcBef>
              <a:buClr>
                <a:srgbClr val="000000"/>
              </a:buClr>
              <a:buSzPct val="75000"/>
              <a:buFont typeface="Symbol" charset="2"/>
              <a:buChar char=""/>
              <a:tabLst>
                <a:tab algn="l" pos="0"/>
              </a:tabLst>
            </a:pPr>
            <a:r>
              <a:rPr b="0" lang="en-US" sz="1600" spc="-1" strike="noStrike">
                <a:solidFill>
                  <a:schemeClr val="dk1"/>
                </a:solidFill>
                <a:latin typeface="Arial"/>
              </a:rPr>
              <a:t>Fourth level</a:t>
            </a:r>
            <a:endParaRPr b="0" lang="cs-CZ" sz="1600" spc="-1" strike="noStrike">
              <a:solidFill>
                <a:schemeClr val="dk1"/>
              </a:solidFill>
              <a:latin typeface="Arial"/>
            </a:endParaRPr>
          </a:p>
          <a:p>
            <a:pPr lvl="4" marL="2160000" indent="-216000" defTabSz="914400">
              <a:lnSpc>
                <a:spcPct val="90000"/>
              </a:lnSpc>
              <a:spcBef>
                <a:spcPts val="499"/>
              </a:spcBef>
              <a:buClr>
                <a:srgbClr val="000000"/>
              </a:buClr>
              <a:buSzPct val="45000"/>
              <a:buFont typeface="Wingdings" charset="2"/>
              <a:buChar char=""/>
              <a:tabLst>
                <a:tab algn="l" pos="0"/>
              </a:tabLst>
            </a:pPr>
            <a:r>
              <a:rPr b="0" lang="en-US" sz="1600" spc="-1" strike="noStrike">
                <a:solidFill>
                  <a:schemeClr val="dk1"/>
                </a:solidFill>
                <a:latin typeface="Arial"/>
              </a:rPr>
              <a:t>Fifth level</a:t>
            </a:r>
            <a:endParaRPr b="0" lang="cs-CZ" sz="1600" spc="-1" strike="noStrike">
              <a:solidFill>
                <a:schemeClr val="dk1"/>
              </a:solidFill>
              <a:latin typeface="Arial"/>
            </a:endParaRPr>
          </a:p>
        </p:txBody>
      </p:sp>
      <p:sp>
        <p:nvSpPr>
          <p:cNvPr id="37" name="PlaceHolder 3"/>
          <p:cNvSpPr>
            <a:spLocks noGrp="1"/>
          </p:cNvSpPr>
          <p:nvPr>
            <p:ph type="ftr" idx="11"/>
          </p:nvPr>
        </p:nvSpPr>
        <p:spPr>
          <a:xfrm>
            <a:off x="0" y="6577920"/>
            <a:ext cx="9448560" cy="279720"/>
          </a:xfrm>
          <a:prstGeom prst="rect">
            <a:avLst/>
          </a:prstGeom>
          <a:solidFill>
            <a:schemeClr val="lt1">
              <a:lumMod val="85000"/>
            </a:schemeClr>
          </a:solidFill>
          <a:ln w="0">
            <a:noFill/>
          </a:ln>
        </p:spPr>
        <p:txBody>
          <a:bodyPr lIns="91440" rIns="91440" tIns="45720" bIns="45720" anchor="ctr">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8" name="PlaceHolder 4"/>
          <p:cNvSpPr>
            <a:spLocks noGrp="1"/>
          </p:cNvSpPr>
          <p:nvPr>
            <p:ph type="sldNum" idx="12"/>
          </p:nvPr>
        </p:nvSpPr>
        <p:spPr>
          <a:xfrm>
            <a:off x="9448920" y="6577920"/>
            <a:ext cx="2742840" cy="279720"/>
          </a:xfrm>
          <a:prstGeom prst="rect">
            <a:avLst/>
          </a:prstGeom>
          <a:solidFill>
            <a:schemeClr val="lt1">
              <a:lumMod val="85000"/>
            </a:schemeClr>
          </a:solidFill>
          <a:ln w="0">
            <a:noFill/>
          </a:ln>
        </p:spPr>
        <p:txBody>
          <a:bodyPr lIns="91440" rIns="91440" tIns="45720" bIns="45720" anchor="ctr">
            <a:noAutofit/>
          </a:bodyPr>
          <a:lstStyle>
            <a:lvl1pPr indent="0" algn="ctr" defTabSz="914400">
              <a:lnSpc>
                <a:spcPct val="100000"/>
              </a:lnSpc>
              <a:buNone/>
              <a:defRPr b="0" lang="cs-CZ" sz="1400" spc="-1" strike="noStrike">
                <a:solidFill>
                  <a:schemeClr val="dk1">
                    <a:tint val="75000"/>
                  </a:schemeClr>
                </a:solidFill>
                <a:latin typeface="Arial"/>
              </a:defRPr>
            </a:lvl1pPr>
          </a:lstStyle>
          <a:p>
            <a:pPr indent="0" algn="ctr" defTabSz="914400">
              <a:lnSpc>
                <a:spcPct val="100000"/>
              </a:lnSpc>
              <a:buNone/>
            </a:pPr>
            <a:fld id="{6A44B579-E759-4998-811A-0ED2F8253890}" type="slidenum">
              <a:rPr b="0" lang="cs-CZ" sz="1400" spc="-1" strike="noStrike">
                <a:solidFill>
                  <a:schemeClr val="dk1">
                    <a:tint val="75000"/>
                  </a:schemeClr>
                </a:solidFill>
                <a:latin typeface="Arial"/>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3.xml"/>
</Relationships>
</file>

<file path=ppt/slides/_rels/slide11.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15.jpe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slideLayout" Target="../slideLayouts/slideLayout3.xml"/>
</Relationships>
</file>

<file path=ppt/slides/_rels/slide12.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15.jpe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slideLayout" Target="../slideLayouts/slideLayout3.xml"/>
</Relationships>
</file>

<file path=ppt/slides/_rels/slide13.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15.jpe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slideLayout" Target="../slideLayouts/slideLayout3.xml"/>
</Relationships>
</file>

<file path=ppt/slides/_rels/slide14.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15.jpe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slideLayout" Target="../slideLayouts/slideLayout3.xml"/>
</Relationships>
</file>

<file path=ppt/slides/_rels/slide15.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15.jpeg"/><Relationship Id="rId3" Type="http://schemas.openxmlformats.org/officeDocument/2006/relationships/image" Target="../media/image16.png"/><Relationship Id="rId4" Type="http://schemas.openxmlformats.org/officeDocument/2006/relationships/image" Target="../media/image17.svg"/><Relationship Id="rId5" Type="http://schemas.openxmlformats.org/officeDocument/2006/relationships/image" Target="../media/image22.png"/><Relationship Id="rId6" Type="http://schemas.openxmlformats.org/officeDocument/2006/relationships/slideLayout" Target="../slideLayouts/slideLayout3.xml"/>
</Relationships>
</file>

<file path=ppt/slides/_rels/slide16.xml.rels><?xml version="1.0" encoding="UTF-8"?>
<Relationships xmlns="http://schemas.openxmlformats.org/package/2006/relationships"><Relationship Id="rId1" Type="http://schemas.openxmlformats.org/officeDocument/2006/relationships/image" Target="../media/image23.gif"/><Relationship Id="rId2" Type="http://schemas.openxmlformats.org/officeDocument/2006/relationships/slideLayout" Target="../slideLayouts/slideLayout3.xml"/>
</Relationships>
</file>

<file path=ppt/slides/_rels/slide17.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4.png"/><Relationship Id="rId3" Type="http://schemas.openxmlformats.org/officeDocument/2006/relationships/hyperlink" Target="https://doi.org/10.1016/j.tree.2025.01.002" TargetMode="External"/><Relationship Id="rId4" Type="http://schemas.openxmlformats.org/officeDocument/2006/relationships/image" Target="../media/image25.jpeg"/><Relationship Id="rId5" Type="http://schemas.openxmlformats.org/officeDocument/2006/relationships/slideLayout" Target="../slideLayouts/slideLayout3.xml"/>
</Relationships>
</file>

<file path=ppt/slides/_rels/slide18.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slideLayout" Target="../slideLayouts/slideLayout3.xml"/>
</Relationships>
</file>

<file path=ppt/slides/_rels/slide19.xml.rels><?xml version="1.0" encoding="UTF-8"?>
<Relationships xmlns="http://schemas.openxmlformats.org/package/2006/relationships"><Relationship Id="rId1" Type="http://schemas.openxmlformats.org/officeDocument/2006/relationships/image" Target="../media/image27.jpeg"/><Relationship Id="rId2" Type="http://schemas.openxmlformats.org/officeDocument/2006/relationships/image" Target="../media/image28.jpeg"/><Relationship Id="rId3"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hyperlink" Target="http://www.jstor.org/stable/4444260?origin=JSTOR-pdf" TargetMode="External"/><Relationship Id="rId3" Type="http://schemas.openxmlformats.org/officeDocument/2006/relationships/image" Target="../media/image3.png"/><Relationship Id="rId4" Type="http://schemas.openxmlformats.org/officeDocument/2006/relationships/slideLayout" Target="../slideLayouts/slideLayout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21.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slideLayout" Target="../slideLayouts/slideLayout3.xml"/>
</Relationships>
</file>

<file path=ppt/slides/_rels/slide22.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3.xml"/>
</Relationships>
</file>

<file path=ppt/slides/_rels/slide23.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3.xml"/>
</Relationships>
</file>

<file path=ppt/slides/_rels/slide24.xml.rels><?xml version="1.0" encoding="UTF-8"?>
<Relationships xmlns="http://schemas.openxmlformats.org/package/2006/relationships"><Relationship Id="rId1" Type="http://schemas.openxmlformats.org/officeDocument/2006/relationships/image" Target="../media/image31.jpeg"/><Relationship Id="rId2" Type="http://schemas.openxmlformats.org/officeDocument/2006/relationships/image" Target="../media/image32.png"/><Relationship Id="rId3" Type="http://schemas.openxmlformats.org/officeDocument/2006/relationships/image" Target="../media/image33.jpeg"/><Relationship Id="rId4" Type="http://schemas.openxmlformats.org/officeDocument/2006/relationships/slideLayout" Target="../slideLayouts/slideLayout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26.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image" Target="../media/image35.jpeg"/><Relationship Id="rId3" Type="http://schemas.openxmlformats.org/officeDocument/2006/relationships/slideLayout" Target="../slideLayouts/slideLayout3.xml"/>
</Relationships>
</file>

<file path=ppt/slides/_rels/slide27.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slideLayout" Target="../slideLayouts/slideLayout3.xml"/>
</Relationships>
</file>

<file path=ppt/slides/_rels/slide28.xml.rels><?xml version="1.0" encoding="UTF-8"?>
<Relationships xmlns="http://schemas.openxmlformats.org/package/2006/relationships"><Relationship Id="rId1" Type="http://schemas.openxmlformats.org/officeDocument/2006/relationships/image" Target="../media/image40.jpeg"/><Relationship Id="rId2" Type="http://schemas.openxmlformats.org/officeDocument/2006/relationships/image" Target="../media/image41.png"/><Relationship Id="rId3" Type="http://schemas.openxmlformats.org/officeDocument/2006/relationships/slideLayout" Target="../slideLayouts/slideLayout3.xml"/>
</Relationships>
</file>

<file path=ppt/slides/_rels/slide29.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hyperlink" Target="http://www.jstor.org/stable/4444260?origin=JSTOR-pdf" TargetMode="External"/><Relationship Id="rId3" Type="http://schemas.openxmlformats.org/officeDocument/2006/relationships/image" Target="../media/image3.png"/><Relationship Id="rId4" Type="http://schemas.openxmlformats.org/officeDocument/2006/relationships/slideLayout" Target="../slideLayouts/slideLayout3.xml"/>
</Relationships>
</file>

<file path=ppt/slides/_rels/slide30.xml.rels><?xml version="1.0" encoding="UTF-8"?>
<Relationships xmlns="http://schemas.openxmlformats.org/package/2006/relationships"><Relationship Id="rId1" Type="http://schemas.openxmlformats.org/officeDocument/2006/relationships/image" Target="../media/image45.jpeg"/><Relationship Id="rId2" Type="http://schemas.openxmlformats.org/officeDocument/2006/relationships/slideLayout" Target="../slideLayouts/slideLayout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32.xml.rels><?xml version="1.0" encoding="UTF-8"?>
<Relationships xmlns="http://schemas.openxmlformats.org/package/2006/relationships"><Relationship Id="rId1" Type="http://schemas.openxmlformats.org/officeDocument/2006/relationships/image" Target="../media/image46.jpeg"/><Relationship Id="rId2" Type="http://schemas.openxmlformats.org/officeDocument/2006/relationships/image" Target="../media/image47.jpeg"/><Relationship Id="rId3" Type="http://schemas.openxmlformats.org/officeDocument/2006/relationships/image" Target="../media/image48.jpeg"/><Relationship Id="rId4" Type="http://schemas.openxmlformats.org/officeDocument/2006/relationships/image" Target="../media/image49.jpeg"/><Relationship Id="rId5" Type="http://schemas.openxmlformats.org/officeDocument/2006/relationships/slideLayout" Target="../slideLayouts/slideLayout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34.xml.rels><?xml version="1.0" encoding="UTF-8"?>
<Relationships xmlns="http://schemas.openxmlformats.org/package/2006/relationships"><Relationship Id="rId1" Type="http://schemas.openxmlformats.org/officeDocument/2006/relationships/image" Target="../media/image50.jpeg"/><Relationship Id="rId2" Type="http://schemas.openxmlformats.org/officeDocument/2006/relationships/slideLayout" Target="../slideLayouts/slideLayout3.xml"/>
</Relationships>
</file>

<file path=ppt/slides/_rels/slide35.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hyperlink" Target="https://doi.org/10.1038/s41586-024-07324-0" TargetMode="External"/><Relationship Id="rId3" Type="http://schemas.openxmlformats.org/officeDocument/2006/relationships/slideLayout" Target="../slideLayouts/slideLayout3.xml"/>
</Relationships>
</file>

<file path=ppt/slides/_rels/slide36.xml.rels><?xml version="1.0" encoding="UTF-8"?>
<Relationships xmlns="http://schemas.openxmlformats.org/package/2006/relationships"><Relationship Id="rId1" Type="http://schemas.openxmlformats.org/officeDocument/2006/relationships/image" Target="../media/image52.jpeg"/><Relationship Id="rId2" Type="http://schemas.openxmlformats.org/officeDocument/2006/relationships/image" Target="../media/image53.png"/><Relationship Id="rId3" Type="http://schemas.openxmlformats.org/officeDocument/2006/relationships/slideLayout" Target="../slideLayouts/slideLayout3.xml"/>
</Relationships>
</file>

<file path=ppt/slides/_rels/slide37.xml.rels><?xml version="1.0" encoding="UTF-8"?>
<Relationships xmlns="http://schemas.openxmlformats.org/package/2006/relationships"><Relationship Id="rId1" Type="http://schemas.openxmlformats.org/officeDocument/2006/relationships/image" Target="../media/image54.jpeg"/><Relationship Id="rId2" Type="http://schemas.openxmlformats.org/officeDocument/2006/relationships/image" Target="../media/image55.png"/><Relationship Id="rId3" Type="http://schemas.openxmlformats.org/officeDocument/2006/relationships/hyperlink" Target="https://paleobiodb.org/#/" TargetMode="External"/><Relationship Id="rId4" Type="http://schemas.openxmlformats.org/officeDocument/2006/relationships/slideLayout" Target="../slideLayouts/slideLayout3.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
</Relationships>
</file>

<file path=ppt/slides/_rels/slide40.xml.rels><?xml version="1.0" encoding="UTF-8"?>
<Relationships xmlns="http://schemas.openxmlformats.org/package/2006/relationships"><Relationship Id="rId1" Type="http://schemas.openxmlformats.org/officeDocument/2006/relationships/image" Target="../media/image56.jpeg"/><Relationship Id="rId2" Type="http://schemas.openxmlformats.org/officeDocument/2006/relationships/slideLayout" Target="../slideLayouts/slideLayout3.xml"/>
</Relationships>
</file>

<file path=ppt/slides/_rels/slide41.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3.xml"/>
</Relationships>
</file>

<file path=ppt/slides/_rels/slide42.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slideLayout" Target="../slideLayouts/slideLayout3.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44.xml.rels><?xml version="1.0" encoding="UTF-8"?>
<Relationships xmlns="http://schemas.openxmlformats.org/package/2006/relationships"><Relationship Id="rId1" Type="http://schemas.openxmlformats.org/officeDocument/2006/relationships/image" Target="../media/image60.jpeg"/><Relationship Id="rId2" Type="http://schemas.openxmlformats.org/officeDocument/2006/relationships/slideLayout" Target="../slideLayouts/slideLayout3.xml"/>
</Relationships>
</file>

<file path=ppt/slides/_rels/slide45.xml.rels><?xml version="1.0" encoding="UTF-8"?>
<Relationships xmlns="http://schemas.openxmlformats.org/package/2006/relationships"><Relationship Id="rId1" Type="http://schemas.openxmlformats.org/officeDocument/2006/relationships/image" Target="../media/image61.jpeg"/><Relationship Id="rId2" Type="http://schemas.openxmlformats.org/officeDocument/2006/relationships/slideLayout" Target="../slideLayouts/slideLayout3.xml"/>
</Relationships>
</file>

<file path=ppt/slides/_rels/slide46.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3.xml"/>
</Relationships>
</file>

<file path=ppt/slides/_rels/slide47.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jpeg"/><Relationship Id="rId3" Type="http://schemas.openxmlformats.org/officeDocument/2006/relationships/image" Target="../media/image65.jpeg"/><Relationship Id="rId4" Type="http://schemas.openxmlformats.org/officeDocument/2006/relationships/slideLayout" Target="../slideLayouts/slideLayout3.xml"/>
</Relationships>
</file>

<file path=ppt/slides/_rels/slide48.xml.rels><?xml version="1.0" encoding="UTF-8"?>
<Relationships xmlns="http://schemas.openxmlformats.org/package/2006/relationships"><Relationship Id="rId1" Type="http://schemas.openxmlformats.org/officeDocument/2006/relationships/image" Target="../media/image66.jpeg"/><Relationship Id="rId2" Type="http://schemas.openxmlformats.org/officeDocument/2006/relationships/image" Target="../media/image67.png"/><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slideLayout" Target="../slideLayouts/slideLayout3.xml"/>
</Relationships>
</file>

<file path=ppt/slides/_rels/slide49.xml.rels><?xml version="1.0" encoding="UTF-8"?>
<Relationships xmlns="http://schemas.openxmlformats.org/package/2006/relationships"><Relationship Id="rId1" Type="http://schemas.openxmlformats.org/officeDocument/2006/relationships/hyperlink" Target="https://doi.org/10.1007/s12224-015-9228-6" TargetMode="External"/><Relationship Id="rId2" Type="http://schemas.openxmlformats.org/officeDocument/2006/relationships/image" Target="../media/image71.jpeg"/><Relationship Id="rId3" Type="http://schemas.openxmlformats.org/officeDocument/2006/relationships/slideLayout" Target="../slideLayouts/slideLayout3.xml"/>
</Relationships>
</file>

<file path=ppt/slides/_rels/slide5.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jpeg"/><Relationship Id="rId3" Type="http://schemas.openxmlformats.org/officeDocument/2006/relationships/image" Target="../media/image6.png"/><Relationship Id="rId4" Type="http://schemas.openxmlformats.org/officeDocument/2006/relationships/image" Target="../media/image7.sv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hyperlink" Target="https://en.wikipedia.org/wiki/Paleoarchean" TargetMode="External"/><Relationship Id="rId8" Type="http://schemas.openxmlformats.org/officeDocument/2006/relationships/slideLayout" Target="../slideLayouts/slideLayout3.xml"/>
</Relationships>
</file>

<file path=ppt/slides/_rels/slide50.xml.rels><?xml version="1.0" encoding="UTF-8"?>
<Relationships xmlns="http://schemas.openxmlformats.org/package/2006/relationships"><Relationship Id="rId1" Type="http://schemas.openxmlformats.org/officeDocument/2006/relationships/image" Target="../media/image72.jpeg"/><Relationship Id="rId2" Type="http://schemas.openxmlformats.org/officeDocument/2006/relationships/image" Target="../media/image73.jpeg"/><Relationship Id="rId3" Type="http://schemas.openxmlformats.org/officeDocument/2006/relationships/slideLayout" Target="../slideLayouts/slideLayout3.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9.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6.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jpeg"/><Relationship Id="rId3" Type="http://schemas.openxmlformats.org/officeDocument/2006/relationships/image" Target="../media/image6.png"/><Relationship Id="rId4" Type="http://schemas.openxmlformats.org/officeDocument/2006/relationships/image" Target="../media/image7.svg"/><Relationship Id="rId5" Type="http://schemas.openxmlformats.org/officeDocument/2006/relationships/image" Target="../media/image10.jpeg"/><Relationship Id="rId6" Type="http://schemas.openxmlformats.org/officeDocument/2006/relationships/slideLayout" Target="../slideLayouts/slideLayout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slideLayout" Target="../slideLayouts/slideLayout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PlaceHolder 1"/>
          <p:cNvSpPr>
            <a:spLocks noGrp="1"/>
          </p:cNvSpPr>
          <p:nvPr>
            <p:ph type="title"/>
          </p:nvPr>
        </p:nvSpPr>
        <p:spPr>
          <a:xfrm>
            <a:off x="1240560" y="383400"/>
            <a:ext cx="9323280" cy="1817640"/>
          </a:xfrm>
          <a:prstGeom prst="rect">
            <a:avLst/>
          </a:prstGeom>
          <a:noFill/>
          <a:ln w="0">
            <a:noFill/>
          </a:ln>
        </p:spPr>
        <p:txBody>
          <a:bodyPr lIns="91440" rIns="91440" tIns="45720" bIns="45720" anchor="b">
            <a:normAutofit/>
          </a:bodyPr>
          <a:p>
            <a:pPr indent="0" defTabSz="914400">
              <a:lnSpc>
                <a:spcPct val="120000"/>
              </a:lnSpc>
              <a:buNone/>
            </a:pPr>
            <a:r>
              <a:rPr b="1" lang="en-US" sz="2800" spc="-1" strike="noStrike">
                <a:solidFill>
                  <a:schemeClr val="dk1"/>
                </a:solidFill>
                <a:latin typeface="Aptos Display"/>
              </a:rPr>
              <a:t>Evolution of global biodiversity</a:t>
            </a:r>
            <a:endParaRPr b="0" lang="cs-CZ" sz="2800" spc="-1" strike="noStrike">
              <a:solidFill>
                <a:schemeClr val="dk1"/>
              </a:solidFill>
              <a:latin typeface="Aptos"/>
            </a:endParaRPr>
          </a:p>
        </p:txBody>
      </p:sp>
      <p:sp>
        <p:nvSpPr>
          <p:cNvPr id="42" name="PlaceHolder 2"/>
          <p:cNvSpPr>
            <a:spLocks noGrp="1"/>
          </p:cNvSpPr>
          <p:nvPr>
            <p:ph type="subTitle"/>
          </p:nvPr>
        </p:nvSpPr>
        <p:spPr>
          <a:xfrm>
            <a:off x="1240560" y="2628360"/>
            <a:ext cx="2823120" cy="448920"/>
          </a:xfrm>
          <a:prstGeom prst="rect">
            <a:avLst/>
          </a:prstGeom>
          <a:noFill/>
          <a:ln w="0">
            <a:noFill/>
          </a:ln>
        </p:spPr>
        <p:txBody>
          <a:bodyPr lIns="91440" rIns="91440" tIns="45720" bIns="45720" anchor="t">
            <a:normAutofit/>
          </a:bodyPr>
          <a:p>
            <a:pPr indent="0" defTabSz="914400">
              <a:lnSpc>
                <a:spcPct val="90000"/>
              </a:lnSpc>
              <a:spcBef>
                <a:spcPts val="1199"/>
              </a:spcBef>
              <a:buNone/>
              <a:tabLst>
                <a:tab algn="l" pos="0"/>
              </a:tabLst>
            </a:pPr>
            <a:r>
              <a:rPr b="0" lang="en-US" sz="2400" spc="-1" strike="noStrike">
                <a:solidFill>
                  <a:schemeClr val="dk1"/>
                </a:solidFill>
                <a:latin typeface="Aptos"/>
              </a:rPr>
              <a:t>Melanie Tietje</a:t>
            </a:r>
            <a:endParaRPr b="0" lang="en-US" sz="2400" spc="-1" strike="noStrike">
              <a:solidFill>
                <a:srgbClr val="000000"/>
              </a:solidFill>
              <a:latin typeface="Arial"/>
            </a:endParaRPr>
          </a:p>
        </p:txBody>
      </p:sp>
      <p:sp>
        <p:nvSpPr>
          <p:cNvPr id="43" name="PlaceHolder 3"/>
          <p:cNvSpPr>
            <a:spLocks noGrp="1"/>
          </p:cNvSpPr>
          <p:nvPr>
            <p:ph type="ftr" idx="13"/>
          </p:nvPr>
        </p:nvSpPr>
        <p:spPr>
          <a:xfrm>
            <a:off x="0" y="6577920"/>
            <a:ext cx="9448560" cy="279720"/>
          </a:xfrm>
          <a:prstGeom prst="rect">
            <a:avLst/>
          </a:prstGeom>
          <a:solidFill>
            <a:schemeClr val="lt1">
              <a:lumMod val="85000"/>
            </a:schemeClr>
          </a:solidFill>
          <a:ln w="0">
            <a:noFill/>
          </a:ln>
        </p:spPr>
        <p:txBody>
          <a:bodyPr lIns="91440" rIns="91440" tIns="45720" bIns="45720" anchor="ctr">
            <a:noAutofit/>
          </a:bodyPr>
          <a:p>
            <a:pPr indent="0">
              <a:buNone/>
            </a:pPr>
            <a:endParaRPr b="0" lang="cs-CZ" sz="1400" spc="-1" strike="noStrike">
              <a:solidFill>
                <a:schemeClr val="dk1">
                  <a:tint val="75000"/>
                </a:schemeClr>
              </a:solidFill>
              <a:latin typeface="Aptos"/>
            </a:endParaRPr>
          </a:p>
        </p:txBody>
      </p:sp>
      <p:sp>
        <p:nvSpPr>
          <p:cNvPr id="44" name="PlaceHolder 4"/>
          <p:cNvSpPr>
            <a:spLocks noGrp="1"/>
          </p:cNvSpPr>
          <p:nvPr>
            <p:ph type="sldNum" idx="14"/>
          </p:nvPr>
        </p:nvSpPr>
        <p:spPr>
          <a:xfrm>
            <a:off x="9448920" y="6577920"/>
            <a:ext cx="2742840" cy="279720"/>
          </a:xfrm>
          <a:prstGeom prst="rect">
            <a:avLst/>
          </a:prstGeom>
          <a:solidFill>
            <a:schemeClr val="lt1">
              <a:lumMod val="85000"/>
            </a:schemeClr>
          </a:solidFill>
          <a:ln w="0">
            <a:noFill/>
          </a:ln>
        </p:spPr>
        <p:txBody>
          <a:bodyPr lIns="91440" rIns="91440" tIns="45720" bIns="45720" anchor="ctr">
            <a:noAutofit/>
          </a:bodyPr>
          <a:lstStyle>
            <a:lvl1pPr indent="0" algn="ctr" defTabSz="914400">
              <a:lnSpc>
                <a:spcPct val="100000"/>
              </a:lnSpc>
              <a:buNone/>
              <a:defRPr b="0" lang="cs-CZ" sz="1400" spc="-1" strike="noStrike">
                <a:solidFill>
                  <a:schemeClr val="dk1">
                    <a:tint val="75000"/>
                  </a:schemeClr>
                </a:solidFill>
                <a:latin typeface="Aptos"/>
              </a:defRPr>
            </a:lvl1pPr>
          </a:lstStyle>
          <a:p>
            <a:pPr indent="0" algn="ctr" defTabSz="914400">
              <a:lnSpc>
                <a:spcPct val="100000"/>
              </a:lnSpc>
              <a:buNone/>
            </a:pPr>
            <a:fld id="{CF26C688-9AE6-4B9D-A7BE-5B09DFB9F7C0}" type="slidenum">
              <a:rPr b="0" lang="cs-CZ" sz="1400" spc="-1" strike="noStrike">
                <a:solidFill>
                  <a:schemeClr val="dk1">
                    <a:tint val="75000"/>
                  </a:schemeClr>
                </a:solidFill>
                <a:latin typeface="Aptos"/>
              </a:rPr>
              <a:t>&lt;number&gt;</a:t>
            </a:fld>
            <a:endParaRPr b="0" lang="en-US" sz="1400" spc="-1" strike="noStrike">
              <a:solidFill>
                <a:srgbClr val="000000"/>
              </a:solidFill>
              <a:latin typeface="Times New Roman"/>
            </a:endParaRPr>
          </a:p>
        </p:txBody>
      </p:sp>
      <p:cxnSp>
        <p:nvCxnSpPr>
          <p:cNvPr id="45" name="Straight Connector 16"/>
          <p:cNvCxnSpPr/>
          <p:nvPr/>
        </p:nvCxnSpPr>
        <p:spPr>
          <a:xfrm>
            <a:off x="1353960" y="2392920"/>
            <a:ext cx="1158120" cy="360"/>
          </a:xfrm>
          <a:prstGeom prst="straightConnector1">
            <a:avLst/>
          </a:prstGeom>
          <a:ln w="12600">
            <a:solidFill>
              <a:srgbClr val="23373b"/>
            </a:solidFill>
            <a:miter/>
          </a:ln>
        </p:spPr>
      </p:cxnSp>
      <p:grpSp>
        <p:nvGrpSpPr>
          <p:cNvPr id="46" name="Group 15"/>
          <p:cNvGrpSpPr/>
          <p:nvPr/>
        </p:nvGrpSpPr>
        <p:grpSpPr>
          <a:xfrm>
            <a:off x="1115280" y="3567960"/>
            <a:ext cx="9448560" cy="2627280"/>
            <a:chOff x="1115280" y="3567960"/>
            <a:chExt cx="9448560" cy="2627280"/>
          </a:xfrm>
        </p:grpSpPr>
        <p:pic>
          <p:nvPicPr>
            <p:cNvPr id="47" name="Picture 17" descr=""/>
            <p:cNvPicPr/>
            <p:nvPr/>
          </p:nvPicPr>
          <p:blipFill>
            <a:blip r:embed="rId1"/>
            <a:stretch/>
          </p:blipFill>
          <p:spPr>
            <a:xfrm>
              <a:off x="1115280" y="3567960"/>
              <a:ext cx="9448560" cy="2627280"/>
            </a:xfrm>
            <a:prstGeom prst="rect">
              <a:avLst/>
            </a:prstGeom>
            <a:ln w="0">
              <a:noFill/>
            </a:ln>
          </p:spPr>
        </p:pic>
        <p:sp>
          <p:nvSpPr>
            <p:cNvPr id="48" name="Oval 18"/>
            <p:cNvSpPr/>
            <p:nvPr/>
          </p:nvSpPr>
          <p:spPr>
            <a:xfrm>
              <a:off x="6009480" y="3718080"/>
              <a:ext cx="2183400" cy="2182320"/>
            </a:xfrm>
            <a:prstGeom prst="ellipse">
              <a:avLst/>
            </a:prstGeom>
            <a:noFill/>
            <a:ln w="19080">
              <a:solidFill>
                <a:srgbClr val="23373b"/>
              </a:solidFill>
              <a:miter/>
            </a:ln>
          </p:spPr>
          <p:style>
            <a:lnRef idx="0"/>
            <a:fillRef idx="0"/>
            <a:effectRef idx="0"/>
            <a:fontRef idx="minor"/>
          </p:style>
          <p:txBody>
            <a:bodyPr lIns="90000" rIns="90000" tIns="45000" bIns="45000" anchor="ctr">
              <a:noAutofit/>
            </a:bodyPr>
            <a:p>
              <a:endParaRPr b="0" lang="en-US" sz="1800" spc="-1" strike="noStrike">
                <a:solidFill>
                  <a:schemeClr val="lt1"/>
                </a:solidFill>
                <a:latin typeface="Aptos"/>
              </a:endParaRPr>
            </a:p>
          </p:txBody>
        </p:sp>
        <p:sp>
          <p:nvSpPr>
            <p:cNvPr id="49" name="Oval 19"/>
            <p:cNvSpPr/>
            <p:nvPr/>
          </p:nvSpPr>
          <p:spPr>
            <a:xfrm>
              <a:off x="8380440" y="3741120"/>
              <a:ext cx="2183400" cy="2182320"/>
            </a:xfrm>
            <a:prstGeom prst="ellipse">
              <a:avLst/>
            </a:prstGeom>
            <a:noFill/>
            <a:ln w="38160">
              <a:solidFill>
                <a:srgbClr val="23373b"/>
              </a:solidFill>
              <a:miter/>
            </a:ln>
          </p:spPr>
          <p:style>
            <a:lnRef idx="0"/>
            <a:fillRef idx="0"/>
            <a:effectRef idx="0"/>
            <a:fontRef idx="minor"/>
          </p:style>
          <p:txBody>
            <a:bodyPr lIns="90000" rIns="90000" tIns="45000" bIns="45000" anchor="ctr">
              <a:noAutofit/>
            </a:bodyPr>
            <a:p>
              <a:endParaRPr b="0" lang="en-US" sz="1800" spc="-1" strike="noStrike">
                <a:solidFill>
                  <a:schemeClr val="lt1"/>
                </a:solidFill>
                <a:latin typeface="Aptos"/>
              </a:endParaRPr>
            </a:p>
          </p:txBody>
        </p:sp>
      </p:grpSp>
      <p:sp>
        <p:nvSpPr>
          <p:cNvPr id="50" name="Oval 4"/>
          <p:cNvSpPr/>
          <p:nvPr/>
        </p:nvSpPr>
        <p:spPr>
          <a:xfrm>
            <a:off x="8283600" y="3640680"/>
            <a:ext cx="2371320" cy="2361960"/>
          </a:xfrm>
          <a:prstGeom prst="ellipse">
            <a:avLst/>
          </a:prstGeom>
          <a:noFill/>
          <a:ln w="57240">
            <a:solidFill>
              <a:srgbClr val="ff0000"/>
            </a:solidFill>
            <a:miter/>
          </a:ln>
        </p:spPr>
        <p:style>
          <a:lnRef idx="0"/>
          <a:fillRef idx="0"/>
          <a:effectRef idx="0"/>
          <a:fontRef idx="minor"/>
        </p:style>
        <p:txBody>
          <a:bodyPr lIns="90000" rIns="90000" tIns="45000" bIns="45000" anchor="ctr">
            <a:noAutofit/>
          </a:bodyPr>
          <a:p>
            <a:endParaRPr b="0" lang="en-US" sz="1800" spc="-1" strike="noStrike">
              <a:solidFill>
                <a:schemeClr val="lt1"/>
              </a:solidFill>
              <a:latin typeface="Aptos"/>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PlaceHolder 1"/>
          <p:cNvSpPr>
            <a:spLocks noGrp="1"/>
          </p:cNvSpPr>
          <p:nvPr>
            <p:ph type="title"/>
          </p:nvPr>
        </p:nvSpPr>
        <p:spPr>
          <a:xfrm>
            <a:off x="0" y="0"/>
            <a:ext cx="12487320" cy="680760"/>
          </a:xfrm>
          <a:prstGeom prst="rect">
            <a:avLst/>
          </a:prstGeom>
          <a:solidFill>
            <a:schemeClr val="lt1">
              <a:lumMod val="85000"/>
            </a:schemeClr>
          </a:solidFill>
          <a:ln w="0">
            <a:noFill/>
          </a:ln>
        </p:spPr>
        <p:txBody>
          <a:bodyPr lIns="91440" rIns="91440" tIns="45720" bIns="45720" anchor="ctr">
            <a:noAutofit/>
          </a:bodyPr>
          <a:p>
            <a:pPr marL="274320" indent="0" defTabSz="914400">
              <a:lnSpc>
                <a:spcPct val="90000"/>
              </a:lnSpc>
              <a:buNone/>
            </a:pPr>
            <a:r>
              <a:rPr b="0" lang="en-US" sz="2400" spc="-1" strike="noStrike">
                <a:solidFill>
                  <a:schemeClr val="dk1"/>
                </a:solidFill>
                <a:latin typeface="Aptos Display"/>
              </a:rPr>
              <a:t>Mass Extinctions</a:t>
            </a:r>
            <a:endParaRPr b="0" lang="cs-CZ" sz="2400" spc="-1" strike="noStrike">
              <a:solidFill>
                <a:schemeClr val="dk1"/>
              </a:solidFill>
              <a:latin typeface="Aptos"/>
            </a:endParaRPr>
          </a:p>
        </p:txBody>
      </p:sp>
      <p:sp>
        <p:nvSpPr>
          <p:cNvPr id="109" name="PlaceHolder 2"/>
          <p:cNvSpPr>
            <a:spLocks noGrp="1"/>
          </p:cNvSpPr>
          <p:nvPr>
            <p:ph type="ftr" idx="25"/>
          </p:nvPr>
        </p:nvSpPr>
        <p:spPr>
          <a:xfrm>
            <a:off x="0" y="6577920"/>
            <a:ext cx="9448560" cy="279720"/>
          </a:xfrm>
          <a:prstGeom prst="rect">
            <a:avLst/>
          </a:prstGeom>
          <a:solidFill>
            <a:schemeClr val="lt1">
              <a:lumMod val="85000"/>
            </a:schemeClr>
          </a:solidFill>
          <a:ln w="0">
            <a:noFill/>
          </a:ln>
        </p:spPr>
        <p:txBody>
          <a:bodyPr lIns="91440" rIns="91440" tIns="45720" bIns="45720" anchor="ctr">
            <a:noAutofit/>
          </a:bodyPr>
          <a:p>
            <a:pPr indent="0">
              <a:buNone/>
            </a:pPr>
            <a:endParaRPr b="0" lang="cs-CZ" sz="1400" spc="-1" strike="noStrike">
              <a:solidFill>
                <a:schemeClr val="dk1">
                  <a:tint val="75000"/>
                </a:schemeClr>
              </a:solidFill>
              <a:latin typeface="Aptos"/>
            </a:endParaRPr>
          </a:p>
        </p:txBody>
      </p:sp>
      <p:sp>
        <p:nvSpPr>
          <p:cNvPr id="110" name="TextBox 19"/>
          <p:cNvSpPr/>
          <p:nvPr/>
        </p:nvSpPr>
        <p:spPr>
          <a:xfrm>
            <a:off x="8229600" y="1967760"/>
            <a:ext cx="3657600" cy="3656520"/>
          </a:xfrm>
          <a:prstGeom prst="rect">
            <a:avLst/>
          </a:prstGeom>
          <a:noFill/>
          <a:ln w="0">
            <a:noFill/>
          </a:ln>
        </p:spPr>
        <p:style>
          <a:lnRef idx="0"/>
          <a:fillRef idx="0"/>
          <a:effectRef idx="0"/>
          <a:fontRef idx="minor"/>
        </p:style>
        <p:txBody>
          <a:bodyPr lIns="90000" rIns="90000" tIns="45000" bIns="45000" anchor="t">
            <a:spAutoFit/>
          </a:bodyPr>
          <a:p>
            <a:pPr marL="216000" indent="-216000" defTabSz="914400">
              <a:lnSpc>
                <a:spcPct val="100000"/>
              </a:lnSpc>
              <a:buClr>
                <a:srgbClr val="000000"/>
              </a:buClr>
              <a:buFont typeface="Symbol" charset="2"/>
              <a:buChar char=""/>
            </a:pPr>
            <a:r>
              <a:rPr b="0" lang="cs-CZ" sz="1800" spc="-1" strike="noStrike">
                <a:solidFill>
                  <a:schemeClr val="dk1"/>
                </a:solidFill>
                <a:latin typeface="Arial"/>
              </a:rPr>
              <a:t>The usual background rate is ca </a:t>
            </a:r>
            <a:r>
              <a:rPr b="1" lang="cs-CZ" sz="1800" spc="-1" strike="noStrike">
                <a:solidFill>
                  <a:schemeClr val="dk1"/>
                </a:solidFill>
                <a:latin typeface="Arial"/>
              </a:rPr>
              <a:t>0.1-1 per million species-year </a:t>
            </a:r>
            <a:r>
              <a:rPr b="0" lang="cs-CZ" sz="1800" spc="-1" strike="noStrike">
                <a:solidFill>
                  <a:schemeClr val="dk1"/>
                </a:solidFill>
                <a:latin typeface="Arial"/>
              </a:rPr>
              <a:t>(for fossilizing organisms)</a:t>
            </a:r>
            <a:endParaRPr b="0" lang="en-US" sz="1800" spc="-1" strike="noStrike">
              <a:solidFill>
                <a:srgbClr val="000000"/>
              </a:solidFill>
              <a:latin typeface="Arial"/>
            </a:endParaRPr>
          </a:p>
          <a:p>
            <a:pPr marL="216000" indent="-216000" defTabSz="914400">
              <a:lnSpc>
                <a:spcPct val="100000"/>
              </a:lnSpc>
              <a:buClr>
                <a:srgbClr val="000000"/>
              </a:buClr>
              <a:buFont typeface="Symbol" charset="2"/>
              <a:buChar char=""/>
            </a:pPr>
            <a:r>
              <a:rPr b="0" lang="en-US" sz="1800" spc="-1" strike="noStrike">
                <a:solidFill>
                  <a:schemeClr val="dk1"/>
                </a:solidFill>
                <a:latin typeface="Arial"/>
              </a:rPr>
              <a:t>mass extinctions are much more extinction than usual</a:t>
            </a:r>
            <a:endParaRPr b="0" lang="en-US" sz="1800" spc="-1" strike="noStrike">
              <a:solidFill>
                <a:srgbClr val="000000"/>
              </a:solidFill>
              <a:latin typeface="Arial"/>
            </a:endParaRPr>
          </a:p>
          <a:p>
            <a:pPr marL="216000" indent="-216000" defTabSz="914400">
              <a:lnSpc>
                <a:spcPct val="100000"/>
              </a:lnSpc>
              <a:buClr>
                <a:srgbClr val="000000"/>
              </a:buClr>
              <a:buFont typeface="Symbol" charset="2"/>
              <a:buChar char=""/>
            </a:pPr>
            <a:r>
              <a:rPr b="0" lang="en-US" sz="1800" spc="-1" strike="noStrike">
                <a:solidFill>
                  <a:schemeClr val="dk1"/>
                </a:solidFill>
                <a:latin typeface="Arial"/>
              </a:rPr>
              <a:t>when both marine and terrestrial taxa considered, then it’s roughly 30-80% of extinct genera per </a:t>
            </a:r>
            <a:r>
              <a:rPr b="0" lang="cs-CZ" sz="1800" spc="-1" strike="noStrike">
                <a:solidFill>
                  <a:schemeClr val="dk1"/>
                </a:solidFill>
                <a:latin typeface="Arial"/>
              </a:rPr>
              <a:t>big </a:t>
            </a:r>
            <a:r>
              <a:rPr b="0" lang="en-US" sz="1800" spc="-1" strike="noStrike">
                <a:solidFill>
                  <a:schemeClr val="dk1"/>
                </a:solidFill>
                <a:latin typeface="Arial"/>
              </a:rPr>
              <a:t>event</a:t>
            </a:r>
            <a:endParaRPr b="0" lang="en-US" sz="1800" spc="-1" strike="noStrike">
              <a:solidFill>
                <a:srgbClr val="000000"/>
              </a:solidFill>
              <a:latin typeface="Arial"/>
            </a:endParaRPr>
          </a:p>
          <a:p>
            <a:pPr marL="216000" indent="-216000" defTabSz="914400">
              <a:lnSpc>
                <a:spcPct val="100000"/>
              </a:lnSpc>
              <a:buClr>
                <a:srgbClr val="000000"/>
              </a:buClr>
              <a:buFont typeface="Symbol" charset="2"/>
              <a:buChar char=""/>
            </a:pPr>
            <a:endParaRPr b="0" lang="en-US" sz="1800" spc="-1" strike="noStrike">
              <a:solidFill>
                <a:srgbClr val="000000"/>
              </a:solidFill>
              <a:latin typeface="Arial"/>
            </a:endParaRPr>
          </a:p>
          <a:p>
            <a:pPr marL="216000" indent="-216000" defTabSz="914400">
              <a:lnSpc>
                <a:spcPct val="100000"/>
              </a:lnSpc>
              <a:buClr>
                <a:srgbClr val="000000"/>
              </a:buClr>
              <a:buFont typeface="Symbol" charset="2"/>
              <a:buChar char=""/>
            </a:pPr>
            <a:r>
              <a:rPr b="0" lang="en-US" sz="1800" spc="-1" strike="noStrike">
                <a:solidFill>
                  <a:schemeClr val="dk1"/>
                </a:solidFill>
                <a:latin typeface="Arial"/>
              </a:rPr>
              <a:t>→ </a:t>
            </a:r>
            <a:r>
              <a:rPr b="0" lang="en-US" sz="1800" spc="-1" strike="noStrike">
                <a:solidFill>
                  <a:schemeClr val="dk1"/>
                </a:solidFill>
                <a:latin typeface="Arial"/>
              </a:rPr>
              <a:t>Mass extinction events mark geologic period changes</a:t>
            </a:r>
            <a:endParaRPr b="0" lang="en-US" sz="1800" spc="-1" strike="noStrike">
              <a:solidFill>
                <a:srgbClr val="000000"/>
              </a:solidFill>
              <a:latin typeface="Arial"/>
            </a:endParaRPr>
          </a:p>
          <a:p>
            <a:pPr marL="216000" indent="-216000" defTabSz="914400">
              <a:lnSpc>
                <a:spcPct val="100000"/>
              </a:lnSpc>
              <a:buClr>
                <a:srgbClr val="000000"/>
              </a:buClr>
              <a:buFont typeface="Symbol" charset="2"/>
              <a:buChar char=""/>
            </a:pPr>
            <a:endParaRPr b="0" lang="en-US" sz="1800" spc="-1" strike="noStrike">
              <a:solidFill>
                <a:srgbClr val="000000"/>
              </a:solidFill>
              <a:latin typeface="Arial"/>
            </a:endParaRPr>
          </a:p>
        </p:txBody>
      </p:sp>
      <p:pic>
        <p:nvPicPr>
          <p:cNvPr id="111" name="Picture 24" descr=""/>
          <p:cNvPicPr/>
          <p:nvPr/>
        </p:nvPicPr>
        <p:blipFill>
          <a:blip r:embed="rId1"/>
          <a:stretch/>
        </p:blipFill>
        <p:spPr>
          <a:xfrm>
            <a:off x="1262160" y="1290960"/>
            <a:ext cx="5914800" cy="4447800"/>
          </a:xfrm>
          <a:prstGeom prst="rect">
            <a:avLst/>
          </a:prstGeom>
          <a:ln w="0">
            <a:noFill/>
          </a:ln>
        </p:spPr>
      </p:pic>
      <p:sp>
        <p:nvSpPr>
          <p:cNvPr id="4" name="PlaceHolder 3"/>
          <p:cNvSpPr>
            <a:spLocks noGrp="1"/>
          </p:cNvSpPr>
          <p:nvPr>
            <p:ph type="sldNum" idx="4"/>
          </p:nvPr>
        </p:nvSpPr>
        <p:spPr/>
        <p:txBody>
          <a:bodyPr/>
          <a:p>
            <a:fld id="{4C8BEC7F-0488-4772-B351-0665A220FB6B}" type="slidenum">
              <a:t>10</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PlaceHolder 1"/>
          <p:cNvSpPr>
            <a:spLocks noGrp="1"/>
          </p:cNvSpPr>
          <p:nvPr>
            <p:ph type="title"/>
          </p:nvPr>
        </p:nvSpPr>
        <p:spPr>
          <a:xfrm>
            <a:off x="0" y="0"/>
            <a:ext cx="12487320" cy="680760"/>
          </a:xfrm>
          <a:prstGeom prst="rect">
            <a:avLst/>
          </a:prstGeom>
          <a:solidFill>
            <a:schemeClr val="lt1">
              <a:lumMod val="85000"/>
            </a:schemeClr>
          </a:solidFill>
          <a:ln w="0">
            <a:noFill/>
          </a:ln>
        </p:spPr>
        <p:txBody>
          <a:bodyPr lIns="91440" rIns="91440" tIns="45720" bIns="45720" anchor="ctr">
            <a:noAutofit/>
          </a:bodyPr>
          <a:p>
            <a:pPr marL="274320" indent="0" defTabSz="914400">
              <a:lnSpc>
                <a:spcPct val="90000"/>
              </a:lnSpc>
              <a:buNone/>
            </a:pPr>
            <a:r>
              <a:rPr b="0" lang="en-US" sz="2400" spc="-1" strike="noStrike">
                <a:solidFill>
                  <a:schemeClr val="dk1"/>
                </a:solidFill>
                <a:latin typeface="Aptos Display"/>
              </a:rPr>
              <a:t>“</a:t>
            </a:r>
            <a:r>
              <a:rPr b="0" lang="en-US" sz="2400" spc="-1" strike="noStrike">
                <a:solidFill>
                  <a:schemeClr val="dk1"/>
                </a:solidFill>
                <a:latin typeface="Aptos Display"/>
              </a:rPr>
              <a:t>The Big 5” Mass Extinctions: 1/5</a:t>
            </a:r>
            <a:endParaRPr b="0" lang="cs-CZ" sz="2400" spc="-1" strike="noStrike">
              <a:solidFill>
                <a:schemeClr val="dk1"/>
              </a:solidFill>
              <a:latin typeface="Aptos"/>
            </a:endParaRPr>
          </a:p>
        </p:txBody>
      </p:sp>
      <p:sp>
        <p:nvSpPr>
          <p:cNvPr id="113" name="PlaceHolder 2"/>
          <p:cNvSpPr>
            <a:spLocks noGrp="1"/>
          </p:cNvSpPr>
          <p:nvPr>
            <p:ph type="ftr" idx="26"/>
          </p:nvPr>
        </p:nvSpPr>
        <p:spPr>
          <a:xfrm>
            <a:off x="0" y="6577920"/>
            <a:ext cx="9448560" cy="279720"/>
          </a:xfrm>
          <a:prstGeom prst="rect">
            <a:avLst/>
          </a:prstGeom>
          <a:solidFill>
            <a:schemeClr val="lt1">
              <a:lumMod val="85000"/>
            </a:schemeClr>
          </a:solidFill>
          <a:ln w="0">
            <a:noFill/>
          </a:ln>
        </p:spPr>
        <p:txBody>
          <a:bodyPr lIns="91440" rIns="91440" tIns="45720" bIns="45720" anchor="ctr">
            <a:noAutofit/>
          </a:bodyPr>
          <a:p>
            <a:pPr indent="0">
              <a:buNone/>
            </a:pPr>
            <a:endParaRPr b="0" lang="cs-CZ" sz="1400" spc="-1" strike="noStrike">
              <a:solidFill>
                <a:schemeClr val="dk1">
                  <a:tint val="75000"/>
                </a:schemeClr>
              </a:solidFill>
              <a:latin typeface="Aptos"/>
            </a:endParaRPr>
          </a:p>
        </p:txBody>
      </p:sp>
      <p:grpSp>
        <p:nvGrpSpPr>
          <p:cNvPr id="114" name="Group 16"/>
          <p:cNvGrpSpPr/>
          <p:nvPr/>
        </p:nvGrpSpPr>
        <p:grpSpPr>
          <a:xfrm>
            <a:off x="0" y="1369440"/>
            <a:ext cx="7962480" cy="4714560"/>
            <a:chOff x="0" y="1369440"/>
            <a:chExt cx="7962480" cy="4714560"/>
          </a:xfrm>
        </p:grpSpPr>
        <p:grpSp>
          <p:nvGrpSpPr>
            <p:cNvPr id="115" name="Group 18"/>
            <p:cNvGrpSpPr/>
            <p:nvPr/>
          </p:nvGrpSpPr>
          <p:grpSpPr>
            <a:xfrm>
              <a:off x="0" y="1369440"/>
              <a:ext cx="7962480" cy="4714560"/>
              <a:chOff x="0" y="1369440"/>
              <a:chExt cx="7962480" cy="4714560"/>
            </a:xfrm>
          </p:grpSpPr>
          <p:grpSp>
            <p:nvGrpSpPr>
              <p:cNvPr id="116" name="Group 11"/>
              <p:cNvGrpSpPr/>
              <p:nvPr/>
            </p:nvGrpSpPr>
            <p:grpSpPr>
              <a:xfrm>
                <a:off x="3750120" y="1814040"/>
                <a:ext cx="3061800" cy="1793160"/>
                <a:chOff x="3750120" y="1814040"/>
                <a:chExt cx="3061800" cy="1793160"/>
              </a:xfrm>
            </p:grpSpPr>
            <p:pic>
              <p:nvPicPr>
                <p:cNvPr id="117" name="Picture 6" descr=""/>
                <p:cNvPicPr/>
                <p:nvPr/>
              </p:nvPicPr>
              <p:blipFill>
                <a:blip r:embed="rId1"/>
                <a:stretch/>
              </p:blipFill>
              <p:spPr>
                <a:xfrm>
                  <a:off x="3750120" y="3040920"/>
                  <a:ext cx="691200" cy="566280"/>
                </a:xfrm>
                <a:prstGeom prst="rect">
                  <a:avLst/>
                </a:prstGeom>
                <a:ln w="0">
                  <a:noFill/>
                </a:ln>
              </p:spPr>
            </p:pic>
            <p:pic>
              <p:nvPicPr>
                <p:cNvPr id="118" name="Picture 6" descr=""/>
                <p:cNvPicPr/>
                <p:nvPr/>
              </p:nvPicPr>
              <p:blipFill>
                <a:blip r:embed="rId2"/>
                <a:stretch/>
              </p:blipFill>
              <p:spPr>
                <a:xfrm>
                  <a:off x="6059160" y="1814040"/>
                  <a:ext cx="752760" cy="573840"/>
                </a:xfrm>
                <a:prstGeom prst="rect">
                  <a:avLst/>
                </a:prstGeom>
                <a:ln w="0">
                  <a:noFill/>
                </a:ln>
              </p:spPr>
            </p:pic>
          </p:grpSp>
          <p:pic>
            <p:nvPicPr>
              <p:cNvPr id="119" name="Graphic 17" descr=""/>
              <p:cNvPicPr/>
              <p:nvPr/>
            </p:nvPicPr>
            <p:blipFill>
              <a:blip r:embed="rId3">
                <a:extLst>
                  <a:ext uri="{96DAC541-7B7A-43D3-8B79-37D633B846F1}">
                    <asvg:svgBlip xmlns:asvg="http://schemas.microsoft.com/office/drawing/2016/SVG/main" r:embed="rId4"/>
                  </a:ext>
                </a:extLst>
              </a:blip>
              <a:stretch/>
            </p:blipFill>
            <p:spPr>
              <a:xfrm>
                <a:off x="0" y="1369440"/>
                <a:ext cx="7962480" cy="4714560"/>
              </a:xfrm>
              <a:prstGeom prst="rect">
                <a:avLst/>
              </a:prstGeom>
              <a:ln w="0">
                <a:noFill/>
              </a:ln>
            </p:spPr>
          </p:pic>
        </p:grpSp>
        <p:sp>
          <p:nvSpPr>
            <p:cNvPr id="120" name="TextBox 4"/>
            <p:cNvSpPr/>
            <p:nvPr/>
          </p:nvSpPr>
          <p:spPr>
            <a:xfrm>
              <a:off x="1324080" y="3380400"/>
              <a:ext cx="398880" cy="27324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200" spc="-1" strike="noStrike">
                  <a:solidFill>
                    <a:schemeClr val="dk1"/>
                  </a:solidFill>
                  <a:latin typeface="Aptos"/>
                </a:rPr>
                <a:t>(1) </a:t>
              </a:r>
              <a:endParaRPr b="0" lang="en-US" sz="1200" spc="-1" strike="noStrike">
                <a:solidFill>
                  <a:srgbClr val="000000"/>
                </a:solidFill>
                <a:latin typeface="Arial"/>
              </a:endParaRPr>
            </a:p>
          </p:txBody>
        </p:sp>
        <p:sp>
          <p:nvSpPr>
            <p:cNvPr id="121" name="TextBox 5"/>
            <p:cNvSpPr/>
            <p:nvPr/>
          </p:nvSpPr>
          <p:spPr>
            <a:xfrm>
              <a:off x="2238480" y="3394440"/>
              <a:ext cx="398880" cy="27324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200" spc="-1" strike="noStrike">
                  <a:solidFill>
                    <a:schemeClr val="dk1"/>
                  </a:solidFill>
                  <a:latin typeface="Aptos"/>
                </a:rPr>
                <a:t>(2) </a:t>
              </a:r>
              <a:endParaRPr b="0" lang="en-US" sz="1200" spc="-1" strike="noStrike">
                <a:solidFill>
                  <a:srgbClr val="000000"/>
                </a:solidFill>
                <a:latin typeface="Arial"/>
              </a:endParaRPr>
            </a:p>
          </p:txBody>
        </p:sp>
        <p:sp>
          <p:nvSpPr>
            <p:cNvPr id="122" name="TextBox 6"/>
            <p:cNvSpPr/>
            <p:nvPr/>
          </p:nvSpPr>
          <p:spPr>
            <a:xfrm>
              <a:off x="3873240" y="3546720"/>
              <a:ext cx="398880" cy="27324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200" spc="-1" strike="noStrike">
                  <a:solidFill>
                    <a:schemeClr val="dk1"/>
                  </a:solidFill>
                  <a:latin typeface="Aptos"/>
                </a:rPr>
                <a:t>(3) </a:t>
              </a:r>
              <a:endParaRPr b="0" lang="en-US" sz="1200" spc="-1" strike="noStrike">
                <a:solidFill>
                  <a:srgbClr val="000000"/>
                </a:solidFill>
                <a:latin typeface="Arial"/>
              </a:endParaRPr>
            </a:p>
          </p:txBody>
        </p:sp>
        <p:sp>
          <p:nvSpPr>
            <p:cNvPr id="123" name="TextBox 10"/>
            <p:cNvSpPr/>
            <p:nvPr/>
          </p:nvSpPr>
          <p:spPr>
            <a:xfrm>
              <a:off x="4538520" y="3796200"/>
              <a:ext cx="398880" cy="27324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200" spc="-1" strike="noStrike">
                  <a:solidFill>
                    <a:schemeClr val="dk1"/>
                  </a:solidFill>
                  <a:latin typeface="Aptos"/>
                </a:rPr>
                <a:t>(4) </a:t>
              </a:r>
              <a:endParaRPr b="0" lang="en-US" sz="1200" spc="-1" strike="noStrike">
                <a:solidFill>
                  <a:srgbClr val="000000"/>
                </a:solidFill>
                <a:latin typeface="Arial"/>
              </a:endParaRPr>
            </a:p>
          </p:txBody>
        </p:sp>
        <p:sp>
          <p:nvSpPr>
            <p:cNvPr id="124" name="TextBox 12"/>
            <p:cNvSpPr/>
            <p:nvPr/>
          </p:nvSpPr>
          <p:spPr>
            <a:xfrm>
              <a:off x="6284160" y="2369160"/>
              <a:ext cx="398880" cy="27324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200" spc="-1" strike="noStrike">
                  <a:solidFill>
                    <a:schemeClr val="dk1"/>
                  </a:solidFill>
                  <a:latin typeface="Aptos"/>
                </a:rPr>
                <a:t>(5) </a:t>
              </a:r>
              <a:endParaRPr b="0" lang="en-US" sz="1200" spc="-1" strike="noStrike">
                <a:solidFill>
                  <a:srgbClr val="000000"/>
                </a:solidFill>
                <a:latin typeface="Arial"/>
              </a:endParaRPr>
            </a:p>
          </p:txBody>
        </p:sp>
      </p:grpSp>
      <p:sp>
        <p:nvSpPr>
          <p:cNvPr id="125" name="Oval 2"/>
          <p:cNvSpPr/>
          <p:nvPr/>
        </p:nvSpPr>
        <p:spPr>
          <a:xfrm>
            <a:off x="1266840" y="3421080"/>
            <a:ext cx="456480" cy="456480"/>
          </a:xfrm>
          <a:prstGeom prst="ellipse">
            <a:avLst/>
          </a:prstGeom>
          <a:solidFill>
            <a:srgbClr val="ff0000">
              <a:alpha val="48000"/>
            </a:srgbClr>
          </a:solidFill>
          <a:ln w="12600">
            <a:solidFill>
              <a:schemeClr val="accent1"/>
            </a:solidFill>
            <a:miter/>
          </a:ln>
        </p:spPr>
        <p:style>
          <a:lnRef idx="0"/>
          <a:fillRef idx="0"/>
          <a:effectRef idx="0"/>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126" name="TextBox 3"/>
          <p:cNvSpPr/>
          <p:nvPr/>
        </p:nvSpPr>
        <p:spPr>
          <a:xfrm>
            <a:off x="8163720" y="2413440"/>
            <a:ext cx="4194720" cy="20106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GB" sz="1800" spc="-1" strike="noStrike">
                <a:solidFill>
                  <a:srgbClr val="000000"/>
                </a:solidFill>
                <a:latin typeface="Aptos"/>
              </a:rPr>
              <a:t>Ordovician – Silurian extinction</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r>
              <a:rPr b="1" lang="en-GB" sz="1800" spc="-1" strike="noStrike">
                <a:solidFill>
                  <a:srgbClr val="000000"/>
                </a:solidFill>
                <a:latin typeface="Aptos"/>
              </a:rPr>
              <a:t>Time: ~</a:t>
            </a:r>
            <a:r>
              <a:rPr b="0" lang="en-GB" sz="1800" spc="-1" strike="noStrike">
                <a:solidFill>
                  <a:srgbClr val="000000"/>
                </a:solidFill>
                <a:latin typeface="Aptos"/>
              </a:rPr>
              <a:t>443 Mya</a:t>
            </a:r>
            <a:endParaRPr b="0" lang="en-US" sz="1800" spc="-1" strike="noStrike">
              <a:solidFill>
                <a:srgbClr val="000000"/>
              </a:solidFill>
              <a:latin typeface="Arial"/>
            </a:endParaRPr>
          </a:p>
          <a:p>
            <a:pPr defTabSz="914400">
              <a:lnSpc>
                <a:spcPct val="100000"/>
              </a:lnSpc>
            </a:pPr>
            <a:r>
              <a:rPr b="1" lang="en-GB" sz="1800" spc="-1" strike="noStrike">
                <a:solidFill>
                  <a:srgbClr val="000000"/>
                </a:solidFill>
                <a:latin typeface="Aptos"/>
              </a:rPr>
              <a:t>Impact: </a:t>
            </a:r>
            <a:r>
              <a:rPr b="0" lang="en-GB" sz="1800" spc="-1" strike="noStrike">
                <a:solidFill>
                  <a:srgbClr val="000000"/>
                </a:solidFill>
                <a:latin typeface="Aptos"/>
              </a:rPr>
              <a:t>85% of marine species extinct</a:t>
            </a:r>
            <a:endParaRPr b="0" lang="en-US" sz="1800" spc="-1" strike="noStrike">
              <a:solidFill>
                <a:srgbClr val="000000"/>
              </a:solidFill>
              <a:latin typeface="Arial"/>
            </a:endParaRPr>
          </a:p>
          <a:p>
            <a:pPr defTabSz="914400">
              <a:lnSpc>
                <a:spcPct val="100000"/>
              </a:lnSpc>
            </a:pPr>
            <a:r>
              <a:rPr b="1" lang="en-GB" sz="1800" spc="-1" strike="noStrike">
                <a:solidFill>
                  <a:srgbClr val="000000"/>
                </a:solidFill>
                <a:latin typeface="Aptos"/>
              </a:rPr>
              <a:t>Cause: </a:t>
            </a:r>
            <a:r>
              <a:rPr b="0" lang="en-GB" sz="1800" spc="-1" strike="noStrike">
                <a:solidFill>
                  <a:srgbClr val="000000"/>
                </a:solidFill>
                <a:latin typeface="Aptos"/>
              </a:rPr>
              <a:t>Rapid cooling, extensive glaciation</a:t>
            </a:r>
            <a:endParaRPr b="0" lang="en-US" sz="1800" spc="-1" strike="noStrike">
              <a:solidFill>
                <a:srgbClr val="000000"/>
              </a:solidFill>
              <a:latin typeface="Arial"/>
            </a:endParaRPr>
          </a:p>
        </p:txBody>
      </p:sp>
      <p:sp>
        <p:nvSpPr>
          <p:cNvPr id="4" name="PlaceHolder 3"/>
          <p:cNvSpPr>
            <a:spLocks noGrp="1"/>
          </p:cNvSpPr>
          <p:nvPr>
            <p:ph type="sldNum" idx="4"/>
          </p:nvPr>
        </p:nvSpPr>
        <p:spPr/>
        <p:txBody>
          <a:bodyPr/>
          <a:p>
            <a:fld id="{74E59056-A349-4316-ACCA-FF7A05699226}" type="slidenum">
              <a:t>11</a:t>
            </a:fld>
          </a:p>
        </p:txBody>
      </p:sp>
    </p:spTree>
  </p:cSld>
  <mc:AlternateContent>
    <mc:Choice Requires="p14">
      <p:transition spd="slow" p14:dur="2000"/>
    </mc:Choice>
    <mc:Fallback>
      <p:transition spd="slow"/>
    </mc:Fallback>
  </mc:AlternateContent>
  <p:timing>
    <p:tnLst>
      <p:par>
        <p:cTn id="7" dur="indefinite" restart="never" nodeType="tmRoot">
          <p:childTnLst>
            <p:seq>
              <p:cTn id="8" dur="indefinite" nodeType="mainSeq">
                <p:childTnLst>
                  <p:par>
                    <p:cTn id="9" fill="hold">
                      <p:stCondLst>
                        <p:cond delay="indefinite"/>
                      </p:stCondLst>
                      <p:childTnLst>
                        <p:par>
                          <p:cTn id="10" fill="hold">
                            <p:stCondLst>
                              <p:cond delay="0"/>
                            </p:stCondLst>
                            <p:childTnLst>
                              <p:par>
                                <p:cTn id="11" nodeType="clickEffect" fill="hold" presetClass="entr" presetID="1">
                                  <p:stCondLst>
                                    <p:cond delay="0"/>
                                  </p:stCondLst>
                                  <p:childTnLst>
                                    <p:set>
                                      <p:cBhvr>
                                        <p:cTn id="12" dur="1" fill="hold">
                                          <p:stCondLst>
                                            <p:cond delay="0"/>
                                          </p:stCondLst>
                                        </p:cTn>
                                        <p:tgtEl>
                                          <p:spTgt spid="1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nodeType="clickEffect" fill="hold" presetClass="entr" presetID="1">
                                  <p:stCondLst>
                                    <p:cond delay="0"/>
                                  </p:stCondLst>
                                  <p:childTnLst>
                                    <p:set>
                                      <p:cBhvr>
                                        <p:cTn id="16"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PlaceHolder 1"/>
          <p:cNvSpPr>
            <a:spLocks noGrp="1"/>
          </p:cNvSpPr>
          <p:nvPr>
            <p:ph type="title"/>
          </p:nvPr>
        </p:nvSpPr>
        <p:spPr>
          <a:xfrm>
            <a:off x="0" y="0"/>
            <a:ext cx="12487320" cy="680760"/>
          </a:xfrm>
          <a:prstGeom prst="rect">
            <a:avLst/>
          </a:prstGeom>
          <a:solidFill>
            <a:schemeClr val="lt1">
              <a:lumMod val="85000"/>
            </a:schemeClr>
          </a:solidFill>
          <a:ln w="0">
            <a:noFill/>
          </a:ln>
        </p:spPr>
        <p:txBody>
          <a:bodyPr lIns="91440" rIns="91440" tIns="45720" bIns="45720" anchor="ctr">
            <a:noAutofit/>
          </a:bodyPr>
          <a:p>
            <a:pPr marL="274320" indent="0" defTabSz="914400">
              <a:lnSpc>
                <a:spcPct val="90000"/>
              </a:lnSpc>
              <a:buNone/>
            </a:pPr>
            <a:r>
              <a:rPr b="0" lang="en-US" sz="2400" spc="-1" strike="noStrike">
                <a:solidFill>
                  <a:schemeClr val="dk1"/>
                </a:solidFill>
                <a:latin typeface="Aptos Display"/>
              </a:rPr>
              <a:t>“</a:t>
            </a:r>
            <a:r>
              <a:rPr b="0" lang="en-US" sz="2400" spc="-1" strike="noStrike">
                <a:solidFill>
                  <a:schemeClr val="dk1"/>
                </a:solidFill>
                <a:latin typeface="Aptos Display"/>
              </a:rPr>
              <a:t>The Big 5” Mass Extinctions: 2/5</a:t>
            </a:r>
            <a:endParaRPr b="0" lang="cs-CZ" sz="2400" spc="-1" strike="noStrike">
              <a:solidFill>
                <a:schemeClr val="dk1"/>
              </a:solidFill>
              <a:latin typeface="Aptos"/>
            </a:endParaRPr>
          </a:p>
        </p:txBody>
      </p:sp>
      <p:sp>
        <p:nvSpPr>
          <p:cNvPr id="128" name="PlaceHolder 2"/>
          <p:cNvSpPr>
            <a:spLocks noGrp="1"/>
          </p:cNvSpPr>
          <p:nvPr>
            <p:ph type="ftr" idx="27"/>
          </p:nvPr>
        </p:nvSpPr>
        <p:spPr>
          <a:xfrm>
            <a:off x="0" y="6577920"/>
            <a:ext cx="9448560" cy="279720"/>
          </a:xfrm>
          <a:prstGeom prst="rect">
            <a:avLst/>
          </a:prstGeom>
          <a:solidFill>
            <a:schemeClr val="lt1">
              <a:lumMod val="85000"/>
            </a:schemeClr>
          </a:solidFill>
          <a:ln w="0">
            <a:noFill/>
          </a:ln>
        </p:spPr>
        <p:txBody>
          <a:bodyPr lIns="91440" rIns="91440" tIns="45720" bIns="45720" anchor="ctr">
            <a:noAutofit/>
          </a:bodyPr>
          <a:p>
            <a:pPr indent="0">
              <a:buNone/>
            </a:pPr>
            <a:endParaRPr b="0" lang="cs-CZ" sz="1400" spc="-1" strike="noStrike">
              <a:solidFill>
                <a:schemeClr val="dk1">
                  <a:tint val="75000"/>
                </a:schemeClr>
              </a:solidFill>
              <a:latin typeface="Aptos"/>
            </a:endParaRPr>
          </a:p>
        </p:txBody>
      </p:sp>
      <p:sp>
        <p:nvSpPr>
          <p:cNvPr id="129" name="TextBox 3"/>
          <p:cNvSpPr/>
          <p:nvPr/>
        </p:nvSpPr>
        <p:spPr>
          <a:xfrm>
            <a:off x="8077320" y="2136240"/>
            <a:ext cx="4114440" cy="22849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GB" sz="1800" spc="-1" strike="noStrike">
                <a:solidFill>
                  <a:srgbClr val="000000"/>
                </a:solidFill>
                <a:latin typeface="Aptos"/>
              </a:rPr>
              <a:t>End-Devonian extinction</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r>
              <a:rPr b="1" lang="en-GB" sz="1800" spc="-1" strike="noStrike">
                <a:solidFill>
                  <a:srgbClr val="000000"/>
                </a:solidFill>
                <a:latin typeface="Aptos"/>
              </a:rPr>
              <a:t>Time</a:t>
            </a:r>
            <a:r>
              <a:rPr b="0" lang="en-GB" sz="1800" spc="-1" strike="noStrike">
                <a:solidFill>
                  <a:srgbClr val="000000"/>
                </a:solidFill>
                <a:latin typeface="Aptos"/>
              </a:rPr>
              <a:t>: 365 Mya</a:t>
            </a:r>
            <a:endParaRPr b="0" lang="en-US" sz="1800" spc="-1" strike="noStrike">
              <a:solidFill>
                <a:srgbClr val="000000"/>
              </a:solidFill>
              <a:latin typeface="Arial"/>
            </a:endParaRPr>
          </a:p>
          <a:p>
            <a:pPr defTabSz="914400">
              <a:lnSpc>
                <a:spcPct val="100000"/>
              </a:lnSpc>
            </a:pPr>
            <a:r>
              <a:rPr b="1" lang="en-GB" sz="1800" spc="-1" strike="noStrike">
                <a:solidFill>
                  <a:srgbClr val="000000"/>
                </a:solidFill>
                <a:latin typeface="Aptos"/>
              </a:rPr>
              <a:t>Impact</a:t>
            </a:r>
            <a:r>
              <a:rPr b="0" lang="en-GB" sz="1800" spc="-1" strike="noStrike">
                <a:solidFill>
                  <a:srgbClr val="000000"/>
                </a:solidFill>
                <a:latin typeface="Aptos"/>
              </a:rPr>
              <a:t>: 40% of marine species extinct</a:t>
            </a:r>
            <a:endParaRPr b="0" lang="en-US" sz="1800" spc="-1" strike="noStrike">
              <a:solidFill>
                <a:srgbClr val="000000"/>
              </a:solidFill>
              <a:latin typeface="Arial"/>
            </a:endParaRPr>
          </a:p>
          <a:p>
            <a:pPr defTabSz="914400">
              <a:lnSpc>
                <a:spcPct val="100000"/>
              </a:lnSpc>
              <a:tabLst>
                <a:tab algn="l" pos="0"/>
              </a:tabLst>
            </a:pPr>
            <a:r>
              <a:rPr b="1" lang="en-GB" sz="1800" spc="-1" strike="noStrike">
                <a:solidFill>
                  <a:srgbClr val="000000"/>
                </a:solidFill>
                <a:latin typeface="Aptos"/>
              </a:rPr>
              <a:t>Cause</a:t>
            </a:r>
            <a:r>
              <a:rPr b="0" lang="en-GB" sz="1800" spc="-1" strike="noStrike">
                <a:solidFill>
                  <a:srgbClr val="000000"/>
                </a:solidFill>
                <a:latin typeface="Aptos"/>
              </a:rPr>
              <a:t>: Debated, maybe weathering (new land plants cause nutrient influx) and resulting anoxia</a:t>
            </a:r>
            <a:endParaRPr b="0" lang="en-US" sz="1800" spc="-1" strike="noStrike">
              <a:solidFill>
                <a:srgbClr val="000000"/>
              </a:solidFill>
              <a:latin typeface="Arial"/>
            </a:endParaRPr>
          </a:p>
        </p:txBody>
      </p:sp>
      <p:grpSp>
        <p:nvGrpSpPr>
          <p:cNvPr id="130" name="Group 1"/>
          <p:cNvGrpSpPr/>
          <p:nvPr/>
        </p:nvGrpSpPr>
        <p:grpSpPr>
          <a:xfrm>
            <a:off x="0" y="1369440"/>
            <a:ext cx="7962480" cy="4714560"/>
            <a:chOff x="0" y="1369440"/>
            <a:chExt cx="7962480" cy="4714560"/>
          </a:xfrm>
        </p:grpSpPr>
        <p:grpSp>
          <p:nvGrpSpPr>
            <p:cNvPr id="131" name="Group 2"/>
            <p:cNvGrpSpPr/>
            <p:nvPr/>
          </p:nvGrpSpPr>
          <p:grpSpPr>
            <a:xfrm>
              <a:off x="0" y="1369440"/>
              <a:ext cx="7962480" cy="4714560"/>
              <a:chOff x="0" y="1369440"/>
              <a:chExt cx="7962480" cy="4714560"/>
            </a:xfrm>
          </p:grpSpPr>
          <p:grpSp>
            <p:nvGrpSpPr>
              <p:cNvPr id="132" name="Group 15"/>
              <p:cNvGrpSpPr/>
              <p:nvPr/>
            </p:nvGrpSpPr>
            <p:grpSpPr>
              <a:xfrm>
                <a:off x="3750120" y="1814040"/>
                <a:ext cx="3061800" cy="1793160"/>
                <a:chOff x="3750120" y="1814040"/>
                <a:chExt cx="3061800" cy="1793160"/>
              </a:xfrm>
            </p:grpSpPr>
            <p:pic>
              <p:nvPicPr>
                <p:cNvPr id="133" name="Picture 6" descr=""/>
                <p:cNvPicPr/>
                <p:nvPr/>
              </p:nvPicPr>
              <p:blipFill>
                <a:blip r:embed="rId1"/>
                <a:stretch/>
              </p:blipFill>
              <p:spPr>
                <a:xfrm>
                  <a:off x="3750120" y="3040920"/>
                  <a:ext cx="691200" cy="566280"/>
                </a:xfrm>
                <a:prstGeom prst="rect">
                  <a:avLst/>
                </a:prstGeom>
                <a:ln w="0">
                  <a:noFill/>
                </a:ln>
              </p:spPr>
            </p:pic>
            <p:pic>
              <p:nvPicPr>
                <p:cNvPr id="134" name="Picture 6" descr=""/>
                <p:cNvPicPr/>
                <p:nvPr/>
              </p:nvPicPr>
              <p:blipFill>
                <a:blip r:embed="rId2"/>
                <a:stretch/>
              </p:blipFill>
              <p:spPr>
                <a:xfrm>
                  <a:off x="6059160" y="1814040"/>
                  <a:ext cx="752760" cy="573840"/>
                </a:xfrm>
                <a:prstGeom prst="rect">
                  <a:avLst/>
                </a:prstGeom>
                <a:ln w="0">
                  <a:noFill/>
                </a:ln>
              </p:spPr>
            </p:pic>
          </p:grpSp>
          <p:pic>
            <p:nvPicPr>
              <p:cNvPr id="135" name="Graphic 16" descr=""/>
              <p:cNvPicPr/>
              <p:nvPr/>
            </p:nvPicPr>
            <p:blipFill>
              <a:blip r:embed="rId3">
                <a:extLst>
                  <a:ext uri="{96DAC541-7B7A-43D3-8B79-37D633B846F1}">
                    <asvg:svgBlip xmlns:asvg="http://schemas.microsoft.com/office/drawing/2016/SVG/main" r:embed="rId4"/>
                  </a:ext>
                </a:extLst>
              </a:blip>
              <a:stretch/>
            </p:blipFill>
            <p:spPr>
              <a:xfrm>
                <a:off x="0" y="1369440"/>
                <a:ext cx="7962480" cy="4714560"/>
              </a:xfrm>
              <a:prstGeom prst="rect">
                <a:avLst/>
              </a:prstGeom>
              <a:ln w="0">
                <a:noFill/>
              </a:ln>
            </p:spPr>
          </p:pic>
        </p:grpSp>
        <p:sp>
          <p:nvSpPr>
            <p:cNvPr id="136" name="TextBox 4"/>
            <p:cNvSpPr/>
            <p:nvPr/>
          </p:nvSpPr>
          <p:spPr>
            <a:xfrm>
              <a:off x="1324080" y="3380400"/>
              <a:ext cx="398880" cy="27324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200" spc="-1" strike="noStrike">
                  <a:solidFill>
                    <a:schemeClr val="dk1"/>
                  </a:solidFill>
                  <a:latin typeface="Aptos"/>
                </a:rPr>
                <a:t>(1) </a:t>
              </a:r>
              <a:endParaRPr b="0" lang="en-US" sz="1200" spc="-1" strike="noStrike">
                <a:solidFill>
                  <a:srgbClr val="000000"/>
                </a:solidFill>
                <a:latin typeface="Arial"/>
              </a:endParaRPr>
            </a:p>
          </p:txBody>
        </p:sp>
        <p:sp>
          <p:nvSpPr>
            <p:cNvPr id="137" name="TextBox 5"/>
            <p:cNvSpPr/>
            <p:nvPr/>
          </p:nvSpPr>
          <p:spPr>
            <a:xfrm>
              <a:off x="2238480" y="3394440"/>
              <a:ext cx="398880" cy="27324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200" spc="-1" strike="noStrike">
                  <a:solidFill>
                    <a:schemeClr val="dk1"/>
                  </a:solidFill>
                  <a:latin typeface="Aptos"/>
                </a:rPr>
                <a:t>(2) </a:t>
              </a:r>
              <a:endParaRPr b="0" lang="en-US" sz="1200" spc="-1" strike="noStrike">
                <a:solidFill>
                  <a:srgbClr val="000000"/>
                </a:solidFill>
                <a:latin typeface="Arial"/>
              </a:endParaRPr>
            </a:p>
          </p:txBody>
        </p:sp>
        <p:sp>
          <p:nvSpPr>
            <p:cNvPr id="138" name="TextBox 6"/>
            <p:cNvSpPr/>
            <p:nvPr/>
          </p:nvSpPr>
          <p:spPr>
            <a:xfrm>
              <a:off x="3873240" y="3546720"/>
              <a:ext cx="398880" cy="27324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200" spc="-1" strike="noStrike">
                  <a:solidFill>
                    <a:schemeClr val="dk1"/>
                  </a:solidFill>
                  <a:latin typeface="Aptos"/>
                </a:rPr>
                <a:t>(3) </a:t>
              </a:r>
              <a:endParaRPr b="0" lang="en-US" sz="1200" spc="-1" strike="noStrike">
                <a:solidFill>
                  <a:srgbClr val="000000"/>
                </a:solidFill>
                <a:latin typeface="Arial"/>
              </a:endParaRPr>
            </a:p>
          </p:txBody>
        </p:sp>
        <p:sp>
          <p:nvSpPr>
            <p:cNvPr id="139" name="TextBox 10"/>
            <p:cNvSpPr/>
            <p:nvPr/>
          </p:nvSpPr>
          <p:spPr>
            <a:xfrm>
              <a:off x="4538520" y="3796200"/>
              <a:ext cx="398880" cy="27324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200" spc="-1" strike="noStrike">
                  <a:solidFill>
                    <a:schemeClr val="dk1"/>
                  </a:solidFill>
                  <a:latin typeface="Aptos"/>
                </a:rPr>
                <a:t>(4) </a:t>
              </a:r>
              <a:endParaRPr b="0" lang="en-US" sz="1200" spc="-1" strike="noStrike">
                <a:solidFill>
                  <a:srgbClr val="000000"/>
                </a:solidFill>
                <a:latin typeface="Arial"/>
              </a:endParaRPr>
            </a:p>
          </p:txBody>
        </p:sp>
        <p:sp>
          <p:nvSpPr>
            <p:cNvPr id="140" name="TextBox 12"/>
            <p:cNvSpPr/>
            <p:nvPr/>
          </p:nvSpPr>
          <p:spPr>
            <a:xfrm>
              <a:off x="6284160" y="2369160"/>
              <a:ext cx="398880" cy="27324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200" spc="-1" strike="noStrike">
                  <a:solidFill>
                    <a:schemeClr val="dk1"/>
                  </a:solidFill>
                  <a:latin typeface="Aptos"/>
                </a:rPr>
                <a:t>(5) </a:t>
              </a:r>
              <a:endParaRPr b="0" lang="en-US" sz="1200" spc="-1" strike="noStrike">
                <a:solidFill>
                  <a:srgbClr val="000000"/>
                </a:solidFill>
                <a:latin typeface="Arial"/>
              </a:endParaRPr>
            </a:p>
          </p:txBody>
        </p:sp>
      </p:grpSp>
      <p:sp>
        <p:nvSpPr>
          <p:cNvPr id="141" name="Oval 11"/>
          <p:cNvSpPr/>
          <p:nvPr/>
        </p:nvSpPr>
        <p:spPr>
          <a:xfrm>
            <a:off x="2171880" y="3421080"/>
            <a:ext cx="456480" cy="456480"/>
          </a:xfrm>
          <a:prstGeom prst="ellipse">
            <a:avLst/>
          </a:prstGeom>
          <a:solidFill>
            <a:srgbClr val="ff0000">
              <a:alpha val="48000"/>
            </a:srgbClr>
          </a:solidFill>
          <a:ln w="12600">
            <a:solidFill>
              <a:schemeClr val="accent1"/>
            </a:solidFill>
            <a:miter/>
          </a:ln>
        </p:spPr>
        <p:style>
          <a:lnRef idx="0"/>
          <a:fillRef idx="0"/>
          <a:effectRef idx="0"/>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4" name="PlaceHolder 3"/>
          <p:cNvSpPr>
            <a:spLocks noGrp="1"/>
          </p:cNvSpPr>
          <p:nvPr>
            <p:ph type="sldNum" idx="4"/>
          </p:nvPr>
        </p:nvSpPr>
        <p:spPr/>
        <p:txBody>
          <a:bodyPr/>
          <a:p>
            <a:fld id="{833F5DB2-4E21-45AF-8A78-1856B1D6065C}" type="slidenum">
              <a:t>12</a:t>
            </a:fld>
          </a:p>
        </p:txBody>
      </p:sp>
    </p:spTree>
  </p:cSld>
  <mc:AlternateContent>
    <mc:Choice Requires="p14">
      <p:transition spd="slow" p14:dur="2000"/>
    </mc:Choice>
    <mc:Fallback>
      <p:transition spd="slow"/>
    </mc:Fallback>
  </mc:AlternateContent>
  <p:timing>
    <p:tnLst>
      <p:par>
        <p:cTn id="17" dur="indefinite" restart="never" nodeType="tmRoot">
          <p:childTnLst>
            <p:seq>
              <p:cTn id="18" dur="indefinite" nodeType="mainSeq">
                <p:childTnLst>
                  <p:par>
                    <p:cTn id="19" fill="hold">
                      <p:stCondLst>
                        <p:cond delay="indefinite"/>
                      </p:stCondLst>
                      <p:childTnLst>
                        <p:par>
                          <p:cTn id="20" fill="hold">
                            <p:stCondLst>
                              <p:cond delay="0"/>
                            </p:stCondLst>
                            <p:childTnLst>
                              <p:par>
                                <p:cTn id="21" nodeType="clickEffect" fill="hold" presetClass="entr" presetID="1">
                                  <p:stCondLst>
                                    <p:cond delay="0"/>
                                  </p:stCondLst>
                                  <p:childTnLst>
                                    <p:set>
                                      <p:cBhvr>
                                        <p:cTn id="22" dur="1" fill="hold">
                                          <p:stCondLst>
                                            <p:cond delay="0"/>
                                          </p:stCondLst>
                                        </p:cTn>
                                        <p:tgtEl>
                                          <p:spTgt spid="1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nodeType="clickEffect" fill="hold" presetClass="entr" presetID="1">
                                  <p:stCondLst>
                                    <p:cond delay="0"/>
                                  </p:stCondLst>
                                  <p:childTnLst>
                                    <p:set>
                                      <p:cBhvr>
                                        <p:cTn id="26"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PlaceHolder 1"/>
          <p:cNvSpPr>
            <a:spLocks noGrp="1"/>
          </p:cNvSpPr>
          <p:nvPr>
            <p:ph type="title"/>
          </p:nvPr>
        </p:nvSpPr>
        <p:spPr>
          <a:xfrm>
            <a:off x="0" y="0"/>
            <a:ext cx="12487320" cy="680760"/>
          </a:xfrm>
          <a:prstGeom prst="rect">
            <a:avLst/>
          </a:prstGeom>
          <a:solidFill>
            <a:schemeClr val="lt1">
              <a:lumMod val="85000"/>
            </a:schemeClr>
          </a:solidFill>
          <a:ln w="0">
            <a:noFill/>
          </a:ln>
        </p:spPr>
        <p:txBody>
          <a:bodyPr lIns="91440" rIns="91440" tIns="45720" bIns="45720" anchor="ctr">
            <a:noAutofit/>
          </a:bodyPr>
          <a:p>
            <a:pPr marL="274320" indent="0" defTabSz="914400">
              <a:lnSpc>
                <a:spcPct val="90000"/>
              </a:lnSpc>
              <a:buNone/>
            </a:pPr>
            <a:r>
              <a:rPr b="0" lang="en-US" sz="2400" spc="-1" strike="noStrike">
                <a:solidFill>
                  <a:schemeClr val="dk1"/>
                </a:solidFill>
                <a:latin typeface="Aptos Display"/>
              </a:rPr>
              <a:t>“</a:t>
            </a:r>
            <a:r>
              <a:rPr b="0" lang="en-US" sz="2400" spc="-1" strike="noStrike">
                <a:solidFill>
                  <a:schemeClr val="dk1"/>
                </a:solidFill>
                <a:latin typeface="Aptos Display"/>
              </a:rPr>
              <a:t>The Big 5” Mass Extinctions: 3/5</a:t>
            </a:r>
            <a:endParaRPr b="0" lang="cs-CZ" sz="2400" spc="-1" strike="noStrike">
              <a:solidFill>
                <a:schemeClr val="dk1"/>
              </a:solidFill>
              <a:latin typeface="Aptos"/>
            </a:endParaRPr>
          </a:p>
        </p:txBody>
      </p:sp>
      <p:sp>
        <p:nvSpPr>
          <p:cNvPr id="143" name="PlaceHolder 2"/>
          <p:cNvSpPr>
            <a:spLocks noGrp="1"/>
          </p:cNvSpPr>
          <p:nvPr>
            <p:ph type="ftr" idx="28"/>
          </p:nvPr>
        </p:nvSpPr>
        <p:spPr>
          <a:xfrm>
            <a:off x="0" y="6577920"/>
            <a:ext cx="9448560" cy="279720"/>
          </a:xfrm>
          <a:prstGeom prst="rect">
            <a:avLst/>
          </a:prstGeom>
          <a:solidFill>
            <a:schemeClr val="lt1">
              <a:lumMod val="85000"/>
            </a:schemeClr>
          </a:solidFill>
          <a:ln w="0">
            <a:noFill/>
          </a:ln>
        </p:spPr>
        <p:txBody>
          <a:bodyPr lIns="91440" rIns="91440" tIns="45720" bIns="45720" anchor="ctr">
            <a:noAutofit/>
          </a:bodyPr>
          <a:p>
            <a:pPr indent="0">
              <a:buNone/>
            </a:pPr>
            <a:endParaRPr b="0" lang="cs-CZ" sz="1400" spc="-1" strike="noStrike">
              <a:solidFill>
                <a:schemeClr val="dk1">
                  <a:tint val="75000"/>
                </a:schemeClr>
              </a:solidFill>
              <a:latin typeface="Aptos"/>
            </a:endParaRPr>
          </a:p>
        </p:txBody>
      </p:sp>
      <p:sp>
        <p:nvSpPr>
          <p:cNvPr id="144" name="TextBox 3"/>
          <p:cNvSpPr/>
          <p:nvPr/>
        </p:nvSpPr>
        <p:spPr>
          <a:xfrm>
            <a:off x="8196840" y="1189440"/>
            <a:ext cx="3994920" cy="22849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GB" sz="1800" spc="-1" strike="noStrike">
                <a:solidFill>
                  <a:srgbClr val="000000"/>
                </a:solidFill>
                <a:latin typeface="Aptos"/>
              </a:rPr>
              <a:t>Permian-Triassic extinction</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r>
              <a:rPr b="1" lang="en-GB" sz="1800" spc="-1" strike="noStrike">
                <a:solidFill>
                  <a:srgbClr val="000000"/>
                </a:solidFill>
                <a:latin typeface="Aptos"/>
              </a:rPr>
              <a:t>Time</a:t>
            </a:r>
            <a:r>
              <a:rPr b="0" lang="en-GB" sz="1800" spc="-1" strike="noStrike">
                <a:solidFill>
                  <a:srgbClr val="000000"/>
                </a:solidFill>
                <a:latin typeface="Aptos"/>
              </a:rPr>
              <a:t>: 250 Mya</a:t>
            </a:r>
            <a:endParaRPr b="0" lang="en-US" sz="1800" spc="-1" strike="noStrike">
              <a:solidFill>
                <a:srgbClr val="000000"/>
              </a:solidFill>
              <a:latin typeface="Arial"/>
            </a:endParaRPr>
          </a:p>
          <a:p>
            <a:pPr defTabSz="914400">
              <a:lnSpc>
                <a:spcPct val="100000"/>
              </a:lnSpc>
            </a:pPr>
            <a:r>
              <a:rPr b="1" lang="en-GB" sz="1800" spc="-1" strike="noStrike">
                <a:solidFill>
                  <a:srgbClr val="000000"/>
                </a:solidFill>
                <a:latin typeface="Aptos"/>
              </a:rPr>
              <a:t>Impact</a:t>
            </a:r>
            <a:r>
              <a:rPr b="0" lang="en-GB" sz="1800" spc="-1" strike="noStrike">
                <a:solidFill>
                  <a:srgbClr val="000000"/>
                </a:solidFill>
                <a:latin typeface="Aptos"/>
              </a:rPr>
              <a:t>: 81% of marine &amp; 70% terrestrial species extinct</a:t>
            </a:r>
            <a:endParaRPr b="0" lang="en-US" sz="1800" spc="-1" strike="noStrike">
              <a:solidFill>
                <a:srgbClr val="000000"/>
              </a:solidFill>
              <a:latin typeface="Arial"/>
            </a:endParaRPr>
          </a:p>
          <a:p>
            <a:pPr defTabSz="914400">
              <a:lnSpc>
                <a:spcPct val="100000"/>
              </a:lnSpc>
            </a:pPr>
            <a:r>
              <a:rPr b="1" lang="en-GB" sz="1800" spc="-1" strike="noStrike">
                <a:solidFill>
                  <a:srgbClr val="000000"/>
                </a:solidFill>
                <a:latin typeface="Aptos"/>
              </a:rPr>
              <a:t>Cause</a:t>
            </a:r>
            <a:r>
              <a:rPr b="0" lang="en-GB" sz="1800" spc="-1" strike="noStrike">
                <a:solidFill>
                  <a:srgbClr val="000000"/>
                </a:solidFill>
                <a:latin typeface="Aptos"/>
              </a:rPr>
              <a:t>: Massive volcanism (Siberian Traps), methane release, anoxic and acidic oceans</a:t>
            </a:r>
            <a:endParaRPr b="0" lang="en-US" sz="1800" spc="-1" strike="noStrike">
              <a:solidFill>
                <a:srgbClr val="000000"/>
              </a:solidFill>
              <a:latin typeface="Arial"/>
            </a:endParaRPr>
          </a:p>
        </p:txBody>
      </p:sp>
      <p:grpSp>
        <p:nvGrpSpPr>
          <p:cNvPr id="145" name="Group 1"/>
          <p:cNvGrpSpPr/>
          <p:nvPr/>
        </p:nvGrpSpPr>
        <p:grpSpPr>
          <a:xfrm>
            <a:off x="0" y="1369440"/>
            <a:ext cx="7962480" cy="4714560"/>
            <a:chOff x="0" y="1369440"/>
            <a:chExt cx="7962480" cy="4714560"/>
          </a:xfrm>
        </p:grpSpPr>
        <p:grpSp>
          <p:nvGrpSpPr>
            <p:cNvPr id="146" name="Group 2"/>
            <p:cNvGrpSpPr/>
            <p:nvPr/>
          </p:nvGrpSpPr>
          <p:grpSpPr>
            <a:xfrm>
              <a:off x="0" y="1369440"/>
              <a:ext cx="7962480" cy="4714560"/>
              <a:chOff x="0" y="1369440"/>
              <a:chExt cx="7962480" cy="4714560"/>
            </a:xfrm>
          </p:grpSpPr>
          <p:grpSp>
            <p:nvGrpSpPr>
              <p:cNvPr id="147" name="Group 15"/>
              <p:cNvGrpSpPr/>
              <p:nvPr/>
            </p:nvGrpSpPr>
            <p:grpSpPr>
              <a:xfrm>
                <a:off x="3750120" y="1814040"/>
                <a:ext cx="3061800" cy="1793160"/>
                <a:chOff x="3750120" y="1814040"/>
                <a:chExt cx="3061800" cy="1793160"/>
              </a:xfrm>
            </p:grpSpPr>
            <p:pic>
              <p:nvPicPr>
                <p:cNvPr id="148" name="Picture 6" descr=""/>
                <p:cNvPicPr/>
                <p:nvPr/>
              </p:nvPicPr>
              <p:blipFill>
                <a:blip r:embed="rId1"/>
                <a:stretch/>
              </p:blipFill>
              <p:spPr>
                <a:xfrm>
                  <a:off x="3750120" y="3040920"/>
                  <a:ext cx="691200" cy="566280"/>
                </a:xfrm>
                <a:prstGeom prst="rect">
                  <a:avLst/>
                </a:prstGeom>
                <a:ln w="0">
                  <a:noFill/>
                </a:ln>
              </p:spPr>
            </p:pic>
            <p:pic>
              <p:nvPicPr>
                <p:cNvPr id="149" name="Picture 6" descr=""/>
                <p:cNvPicPr/>
                <p:nvPr/>
              </p:nvPicPr>
              <p:blipFill>
                <a:blip r:embed="rId2"/>
                <a:stretch/>
              </p:blipFill>
              <p:spPr>
                <a:xfrm>
                  <a:off x="6059160" y="1814040"/>
                  <a:ext cx="752760" cy="573840"/>
                </a:xfrm>
                <a:prstGeom prst="rect">
                  <a:avLst/>
                </a:prstGeom>
                <a:ln w="0">
                  <a:noFill/>
                </a:ln>
              </p:spPr>
            </p:pic>
          </p:grpSp>
          <p:pic>
            <p:nvPicPr>
              <p:cNvPr id="150" name="Graphic 16" descr=""/>
              <p:cNvPicPr/>
              <p:nvPr/>
            </p:nvPicPr>
            <p:blipFill>
              <a:blip r:embed="rId3">
                <a:extLst>
                  <a:ext uri="{96DAC541-7B7A-43D3-8B79-37D633B846F1}">
                    <asvg:svgBlip xmlns:asvg="http://schemas.microsoft.com/office/drawing/2016/SVG/main" r:embed="rId4"/>
                  </a:ext>
                </a:extLst>
              </a:blip>
              <a:stretch/>
            </p:blipFill>
            <p:spPr>
              <a:xfrm>
                <a:off x="0" y="1369440"/>
                <a:ext cx="7962480" cy="4714560"/>
              </a:xfrm>
              <a:prstGeom prst="rect">
                <a:avLst/>
              </a:prstGeom>
              <a:ln w="0">
                <a:noFill/>
              </a:ln>
            </p:spPr>
          </p:pic>
        </p:grpSp>
        <p:sp>
          <p:nvSpPr>
            <p:cNvPr id="151" name="TextBox 4"/>
            <p:cNvSpPr/>
            <p:nvPr/>
          </p:nvSpPr>
          <p:spPr>
            <a:xfrm>
              <a:off x="1324080" y="3380400"/>
              <a:ext cx="398880" cy="27324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200" spc="-1" strike="noStrike">
                  <a:solidFill>
                    <a:schemeClr val="dk1"/>
                  </a:solidFill>
                  <a:latin typeface="Aptos"/>
                </a:rPr>
                <a:t>(1) </a:t>
              </a:r>
              <a:endParaRPr b="0" lang="en-US" sz="1200" spc="-1" strike="noStrike">
                <a:solidFill>
                  <a:srgbClr val="000000"/>
                </a:solidFill>
                <a:latin typeface="Arial"/>
              </a:endParaRPr>
            </a:p>
          </p:txBody>
        </p:sp>
        <p:sp>
          <p:nvSpPr>
            <p:cNvPr id="152" name="TextBox 5"/>
            <p:cNvSpPr/>
            <p:nvPr/>
          </p:nvSpPr>
          <p:spPr>
            <a:xfrm>
              <a:off x="2238480" y="3394440"/>
              <a:ext cx="398880" cy="27324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200" spc="-1" strike="noStrike">
                  <a:solidFill>
                    <a:schemeClr val="dk1"/>
                  </a:solidFill>
                  <a:latin typeface="Aptos"/>
                </a:rPr>
                <a:t>(2) </a:t>
              </a:r>
              <a:endParaRPr b="0" lang="en-US" sz="1200" spc="-1" strike="noStrike">
                <a:solidFill>
                  <a:srgbClr val="000000"/>
                </a:solidFill>
                <a:latin typeface="Arial"/>
              </a:endParaRPr>
            </a:p>
          </p:txBody>
        </p:sp>
        <p:sp>
          <p:nvSpPr>
            <p:cNvPr id="153" name="TextBox 6"/>
            <p:cNvSpPr/>
            <p:nvPr/>
          </p:nvSpPr>
          <p:spPr>
            <a:xfrm>
              <a:off x="3873240" y="3546720"/>
              <a:ext cx="398880" cy="27324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200" spc="-1" strike="noStrike">
                  <a:solidFill>
                    <a:schemeClr val="dk1"/>
                  </a:solidFill>
                  <a:latin typeface="Aptos"/>
                </a:rPr>
                <a:t>(3) </a:t>
              </a:r>
              <a:endParaRPr b="0" lang="en-US" sz="1200" spc="-1" strike="noStrike">
                <a:solidFill>
                  <a:srgbClr val="000000"/>
                </a:solidFill>
                <a:latin typeface="Arial"/>
              </a:endParaRPr>
            </a:p>
          </p:txBody>
        </p:sp>
        <p:sp>
          <p:nvSpPr>
            <p:cNvPr id="154" name="TextBox 10"/>
            <p:cNvSpPr/>
            <p:nvPr/>
          </p:nvSpPr>
          <p:spPr>
            <a:xfrm>
              <a:off x="4538520" y="3796200"/>
              <a:ext cx="398880" cy="27324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200" spc="-1" strike="noStrike">
                  <a:solidFill>
                    <a:schemeClr val="dk1"/>
                  </a:solidFill>
                  <a:latin typeface="Aptos"/>
                </a:rPr>
                <a:t>(4) </a:t>
              </a:r>
              <a:endParaRPr b="0" lang="en-US" sz="1200" spc="-1" strike="noStrike">
                <a:solidFill>
                  <a:srgbClr val="000000"/>
                </a:solidFill>
                <a:latin typeface="Arial"/>
              </a:endParaRPr>
            </a:p>
          </p:txBody>
        </p:sp>
        <p:sp>
          <p:nvSpPr>
            <p:cNvPr id="155" name="TextBox 12"/>
            <p:cNvSpPr/>
            <p:nvPr/>
          </p:nvSpPr>
          <p:spPr>
            <a:xfrm>
              <a:off x="6284160" y="2369160"/>
              <a:ext cx="398880" cy="27324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200" spc="-1" strike="noStrike">
                  <a:solidFill>
                    <a:schemeClr val="dk1"/>
                  </a:solidFill>
                  <a:latin typeface="Aptos"/>
                </a:rPr>
                <a:t>(5) </a:t>
              </a:r>
              <a:endParaRPr b="0" lang="en-US" sz="1200" spc="-1" strike="noStrike">
                <a:solidFill>
                  <a:srgbClr val="000000"/>
                </a:solidFill>
                <a:latin typeface="Arial"/>
              </a:endParaRPr>
            </a:p>
          </p:txBody>
        </p:sp>
      </p:grpSp>
      <p:sp>
        <p:nvSpPr>
          <p:cNvPr id="156" name="Oval 11"/>
          <p:cNvSpPr/>
          <p:nvPr/>
        </p:nvSpPr>
        <p:spPr>
          <a:xfrm>
            <a:off x="3800520" y="3544920"/>
            <a:ext cx="456480" cy="456480"/>
          </a:xfrm>
          <a:prstGeom prst="ellipse">
            <a:avLst/>
          </a:prstGeom>
          <a:solidFill>
            <a:srgbClr val="ff0000">
              <a:alpha val="48000"/>
            </a:srgbClr>
          </a:solidFill>
          <a:ln w="12600">
            <a:solidFill>
              <a:schemeClr val="accent1"/>
            </a:solidFill>
            <a:miter/>
          </a:ln>
        </p:spPr>
        <p:style>
          <a:lnRef idx="0"/>
          <a:fillRef idx="0"/>
          <a:effectRef idx="0"/>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sp>
        <p:nvSpPr>
          <p:cNvPr id="157" name=""/>
          <p:cNvSpPr/>
          <p:nvPr/>
        </p:nvSpPr>
        <p:spPr>
          <a:xfrm>
            <a:off x="0" y="1727280"/>
            <a:ext cx="7962480" cy="4444920"/>
          </a:xfrm>
          <a:prstGeom prst="rect">
            <a:avLst/>
          </a:prstGeom>
          <a:solidFill>
            <a:srgbClr val="ffffff"/>
          </a:solidFill>
          <a:ln w="0">
            <a:solidFill>
              <a:srgbClr val="ffffff"/>
            </a:solidFill>
          </a:ln>
        </p:spPr>
        <p:style>
          <a:lnRef idx="0"/>
          <a:fillRef idx="0"/>
          <a:effectRef idx="0"/>
          <a:fontRef idx="minor"/>
        </p:style>
        <p:txBody>
          <a:bodyPr lIns="90000" rIns="90000" tIns="45000" bIns="45000" anchor="ctr">
            <a:noAutofit/>
          </a:bodyPr>
          <a:p>
            <a:endParaRPr b="1" lang="en-US" sz="1800" spc="-1" strike="noStrike">
              <a:solidFill>
                <a:srgbClr val="000000"/>
              </a:solidFill>
              <a:latin typeface="Arial"/>
            </a:endParaRPr>
          </a:p>
        </p:txBody>
      </p:sp>
      <p:sp>
        <p:nvSpPr>
          <p:cNvPr id="158" name=""/>
          <p:cNvSpPr txBox="1"/>
          <p:nvPr/>
        </p:nvSpPr>
        <p:spPr>
          <a:xfrm>
            <a:off x="1714320" y="2057400"/>
            <a:ext cx="4686120" cy="3123720"/>
          </a:xfrm>
          <a:prstGeom prst="rect">
            <a:avLst/>
          </a:prstGeom>
          <a:blipFill rotWithShape="0">
            <a:blip r:embed="rId5"/>
            <a:stretch/>
          </a:blipFill>
          <a:ln w="0">
            <a:noFill/>
          </a:ln>
        </p:spPr>
        <p:txBody>
          <a:bodyPr lIns="90000" rIns="90000" tIns="45000" bIns="45000" anchor="ctr" anchorCtr="1">
            <a:noAutofit/>
          </a:bodyPr>
          <a:p>
            <a:pPr algn="ctr">
              <a:spcBef>
                <a:spcPts val="1191"/>
              </a:spcBef>
              <a:spcAft>
                <a:spcPts val="992"/>
              </a:spcAft>
            </a:pPr>
            <a:endParaRPr b="0" lang="en-US" sz="1000" spc="-1" strike="noStrike">
              <a:solidFill>
                <a:srgbClr val="000000"/>
              </a:solidFill>
              <a:latin typeface="Arial"/>
            </a:endParaRPr>
          </a:p>
          <a:p>
            <a:pPr algn="ctr">
              <a:spcBef>
                <a:spcPts val="1191"/>
              </a:spcBef>
              <a:spcAft>
                <a:spcPts val="992"/>
              </a:spcAft>
            </a:pPr>
            <a:endParaRPr b="0" lang="en-US" sz="1000" spc="-1" strike="noStrike">
              <a:solidFill>
                <a:srgbClr val="000000"/>
              </a:solidFill>
              <a:latin typeface="Arial"/>
            </a:endParaRPr>
          </a:p>
          <a:p>
            <a:pPr algn="ctr">
              <a:spcBef>
                <a:spcPts val="1191"/>
              </a:spcBef>
              <a:spcAft>
                <a:spcPts val="992"/>
              </a:spcAft>
            </a:pPr>
            <a:endParaRPr b="0" lang="en-US" sz="1000" spc="-1" strike="noStrike">
              <a:solidFill>
                <a:srgbClr val="000000"/>
              </a:solidFill>
              <a:latin typeface="Arial"/>
            </a:endParaRPr>
          </a:p>
          <a:p>
            <a:pPr algn="ctr">
              <a:spcBef>
                <a:spcPts val="1191"/>
              </a:spcBef>
              <a:spcAft>
                <a:spcPts val="992"/>
              </a:spcAft>
            </a:pPr>
            <a:endParaRPr b="0" lang="en-US" sz="1000" spc="-1" strike="noStrike">
              <a:solidFill>
                <a:srgbClr val="000000"/>
              </a:solidFill>
              <a:latin typeface="Arial"/>
            </a:endParaRPr>
          </a:p>
          <a:p>
            <a:pPr algn="ctr">
              <a:spcBef>
                <a:spcPts val="1191"/>
              </a:spcBef>
              <a:spcAft>
                <a:spcPts val="992"/>
              </a:spcAft>
            </a:pPr>
            <a:endParaRPr b="0" lang="en-US" sz="1000" spc="-1" strike="noStrike">
              <a:solidFill>
                <a:srgbClr val="000000"/>
              </a:solidFill>
              <a:latin typeface="Arial"/>
            </a:endParaRPr>
          </a:p>
          <a:p>
            <a:pPr algn="ctr">
              <a:spcBef>
                <a:spcPts val="1191"/>
              </a:spcBef>
              <a:spcAft>
                <a:spcPts val="992"/>
              </a:spcAft>
            </a:pPr>
            <a:endParaRPr b="0" lang="en-US" sz="1000" spc="-1" strike="noStrike">
              <a:solidFill>
                <a:srgbClr val="000000"/>
              </a:solidFill>
              <a:latin typeface="Arial"/>
            </a:endParaRPr>
          </a:p>
          <a:p>
            <a:pPr algn="ctr">
              <a:spcBef>
                <a:spcPts val="1191"/>
              </a:spcBef>
              <a:spcAft>
                <a:spcPts val="992"/>
              </a:spcAft>
            </a:pPr>
            <a:r>
              <a:rPr b="0" lang="en-US" sz="1000" spc="-1" strike="noStrike">
                <a:solidFill>
                  <a:srgbClr val="ffff00"/>
                </a:solidFill>
                <a:latin typeface="Arial"/>
              </a:rPr>
              <a:t>José-Luis Olivares/MIT </a:t>
            </a:r>
            <a:endParaRPr b="0" lang="en-US" sz="1000" spc="-1" strike="noStrike">
              <a:solidFill>
                <a:srgbClr val="000000"/>
              </a:solidFill>
              <a:latin typeface="Arial"/>
            </a:endParaRPr>
          </a:p>
        </p:txBody>
      </p:sp>
      <p:pic>
        <p:nvPicPr>
          <p:cNvPr id="159" name="" descr=""/>
          <p:cNvPicPr/>
          <p:nvPr/>
        </p:nvPicPr>
        <p:blipFill>
          <a:blip r:embed="rId6"/>
          <a:stretch/>
        </p:blipFill>
        <p:spPr>
          <a:xfrm>
            <a:off x="6856200" y="3657600"/>
            <a:ext cx="4116600" cy="2521440"/>
          </a:xfrm>
          <a:prstGeom prst="rect">
            <a:avLst/>
          </a:prstGeom>
          <a:ln w="0">
            <a:noFill/>
          </a:ln>
        </p:spPr>
      </p:pic>
      <p:sp>
        <p:nvSpPr>
          <p:cNvPr id="160" name=""/>
          <p:cNvSpPr/>
          <p:nvPr/>
        </p:nvSpPr>
        <p:spPr>
          <a:xfrm>
            <a:off x="6400440" y="2369160"/>
            <a:ext cx="2514960" cy="2431440"/>
          </a:xfrm>
          <a:custGeom>
            <a:avLst/>
            <a:gdLst/>
            <a:ahLst/>
            <a:rect l="0" t="0" r="r" b="b"/>
            <a:pathLst>
              <a:path fill="none" w="6986" h="6754">
                <a:moveTo>
                  <a:pt x="6986" y="6754"/>
                </a:moveTo>
                <a:lnTo>
                  <a:pt x="0" y="0"/>
                </a:lnTo>
              </a:path>
            </a:pathLst>
          </a:custGeom>
          <a:ln w="54720">
            <a:solidFill>
              <a:srgbClr val="3465a4"/>
            </a:solidFill>
            <a:round/>
          </a:ln>
        </p:spPr>
        <p:txBody>
          <a:bodyPr lIns="117000" rIns="117000" tIns="72000" bIns="72000" anchor="ctr">
            <a:noAutofit/>
          </a:bodyPr>
          <a:p>
            <a:endParaRPr b="1" lang="en-US" sz="1800" spc="-1" strike="noStrike">
              <a:solidFill>
                <a:srgbClr val="000000"/>
              </a:solidFill>
              <a:latin typeface="Arial"/>
            </a:endParaRPr>
          </a:p>
        </p:txBody>
      </p:sp>
      <p:sp>
        <p:nvSpPr>
          <p:cNvPr id="161" name=""/>
          <p:cNvSpPr/>
          <p:nvPr/>
        </p:nvSpPr>
        <p:spPr>
          <a:xfrm>
            <a:off x="6400440" y="5181120"/>
            <a:ext cx="2286360" cy="533880"/>
          </a:xfrm>
          <a:custGeom>
            <a:avLst/>
            <a:gdLst/>
            <a:ahLst/>
            <a:rect l="0" t="0" r="r" b="b"/>
            <a:pathLst>
              <a:path fill="none" w="6351" h="1483">
                <a:moveTo>
                  <a:pt x="6351" y="1483"/>
                </a:moveTo>
                <a:lnTo>
                  <a:pt x="0" y="0"/>
                </a:lnTo>
              </a:path>
            </a:pathLst>
          </a:custGeom>
          <a:ln w="54720">
            <a:solidFill>
              <a:srgbClr val="3465a4"/>
            </a:solidFill>
            <a:round/>
          </a:ln>
        </p:spPr>
        <p:txBody>
          <a:bodyPr lIns="117000" rIns="117000" tIns="72000" bIns="72000" anchor="ctr">
            <a:noAutofit/>
          </a:bodyPr>
          <a:p>
            <a:endParaRPr b="1" lang="en-US" sz="1800" spc="-1" strike="noStrike">
              <a:solidFill>
                <a:srgbClr val="000000"/>
              </a:solidFill>
              <a:latin typeface="Arial"/>
            </a:endParaRPr>
          </a:p>
        </p:txBody>
      </p:sp>
      <p:sp>
        <p:nvSpPr>
          <p:cNvPr id="4" name="PlaceHolder 3"/>
          <p:cNvSpPr>
            <a:spLocks noGrp="1"/>
          </p:cNvSpPr>
          <p:nvPr>
            <p:ph type="sldNum" idx="4"/>
          </p:nvPr>
        </p:nvSpPr>
        <p:spPr/>
        <p:txBody>
          <a:bodyPr/>
          <a:p>
            <a:fld id="{D426571A-9F29-4ECE-A29E-DA89B76FA0E4}" type="slidenum">
              <a:t>13</a:t>
            </a:fld>
          </a:p>
        </p:txBody>
      </p:sp>
    </p:spTree>
  </p:cSld>
  <mc:AlternateContent>
    <mc:Choice Requires="p14">
      <p:transition spd="slow" p14:dur="2000"/>
    </mc:Choice>
    <mc:Fallback>
      <p:transition spd="slow"/>
    </mc:Fallback>
  </mc:AlternateContent>
  <p:timing>
    <p:tnLst>
      <p:par>
        <p:cTn id="27" dur="indefinite" restart="never" nodeType="tmRoot">
          <p:childTnLst>
            <p:seq>
              <p:cTn id="28" dur="indefinite" nodeType="mainSeq">
                <p:childTnLst>
                  <p:par>
                    <p:cTn id="29" fill="hold">
                      <p:stCondLst>
                        <p:cond delay="indefinite"/>
                      </p:stCondLst>
                      <p:childTnLst>
                        <p:par>
                          <p:cTn id="30" fill="hold">
                            <p:stCondLst>
                              <p:cond delay="0"/>
                            </p:stCondLst>
                            <p:childTnLst>
                              <p:par>
                                <p:cTn id="31" nodeType="clickEffect" fill="hold" presetClass="entr" presetID="1">
                                  <p:stCondLst>
                                    <p:cond delay="0"/>
                                  </p:stCondLst>
                                  <p:childTnLst>
                                    <p:set>
                                      <p:cBhvr>
                                        <p:cTn id="32" dur="1" fill="hold">
                                          <p:stCondLst>
                                            <p:cond delay="0"/>
                                          </p:stCondLst>
                                        </p:cTn>
                                        <p:tgtEl>
                                          <p:spTgt spid="15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nodeType="clickEffect" fill="hold" presetClass="entr" presetID="1">
                                  <p:stCondLst>
                                    <p:cond delay="0"/>
                                  </p:stCondLst>
                                  <p:childTnLst>
                                    <p:set>
                                      <p:cBhvr>
                                        <p:cTn id="36" dur="1" fill="hold">
                                          <p:stCondLst>
                                            <p:cond delay="0"/>
                                          </p:stCondLst>
                                        </p:cTn>
                                        <p:tgtEl>
                                          <p:spTgt spid="14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nodeType="clickEffect" fill="hold" presetClass="entr" presetID="1">
                                  <p:stCondLst>
                                    <p:cond delay="0"/>
                                  </p:stCondLst>
                                  <p:childTnLst>
                                    <p:set>
                                      <p:cBhvr>
                                        <p:cTn id="40" dur="1" fill="hold">
                                          <p:stCondLst>
                                            <p:cond delay="0"/>
                                          </p:stCondLst>
                                        </p:cTn>
                                        <p:tgtEl>
                                          <p:spTgt spid="157"/>
                                        </p:tgtEl>
                                        <p:attrNameLst>
                                          <p:attrName>style.visibility</p:attrName>
                                        </p:attrNameLst>
                                      </p:cBhvr>
                                      <p:to>
                                        <p:strVal val="visible"/>
                                      </p:to>
                                    </p:set>
                                  </p:childTnLst>
                                </p:cTn>
                              </p:par>
                              <p:par>
                                <p:cTn id="41" nodeType="withEffect" fill="hold" presetClass="entr" presetID="1">
                                  <p:stCondLst>
                                    <p:cond delay="0"/>
                                  </p:stCondLst>
                                  <p:childTnLst>
                                    <p:set>
                                      <p:cBhvr>
                                        <p:cTn id="42" dur="1" fill="hold">
                                          <p:stCondLst>
                                            <p:cond delay="0"/>
                                          </p:stCondLst>
                                        </p:cTn>
                                        <p:tgtEl>
                                          <p:spTgt spid="158"/>
                                        </p:tgtEl>
                                        <p:attrNameLst>
                                          <p:attrName>style.visibility</p:attrName>
                                        </p:attrNameLst>
                                      </p:cBhvr>
                                      <p:to>
                                        <p:strVal val="visible"/>
                                      </p:to>
                                    </p:set>
                                  </p:childTnLst>
                                </p:cTn>
                              </p:par>
                              <p:par>
                                <p:cTn id="43" nodeType="withEffect" fill="hold" presetClass="entr" presetID="1">
                                  <p:stCondLst>
                                    <p:cond delay="0"/>
                                  </p:stCondLst>
                                  <p:childTnLst>
                                    <p:set>
                                      <p:cBhvr>
                                        <p:cTn id="44" dur="1" fill="hold">
                                          <p:stCondLst>
                                            <p:cond delay="0"/>
                                          </p:stCondLst>
                                        </p:cTn>
                                        <p:tgtEl>
                                          <p:spTgt spid="159"/>
                                        </p:tgtEl>
                                        <p:attrNameLst>
                                          <p:attrName>style.visibility</p:attrName>
                                        </p:attrNameLst>
                                      </p:cBhvr>
                                      <p:to>
                                        <p:strVal val="visible"/>
                                      </p:to>
                                    </p:set>
                                  </p:childTnLst>
                                </p:cTn>
                              </p:par>
                              <p:par>
                                <p:cTn id="45" nodeType="withEffect" fill="hold" presetClass="entr" presetID="1">
                                  <p:stCondLst>
                                    <p:cond delay="0"/>
                                  </p:stCondLst>
                                  <p:childTnLst>
                                    <p:set>
                                      <p:cBhvr>
                                        <p:cTn id="46" dur="1" fill="hold">
                                          <p:stCondLst>
                                            <p:cond delay="0"/>
                                          </p:stCondLst>
                                        </p:cTn>
                                        <p:tgtEl>
                                          <p:spTgt spid="160"/>
                                        </p:tgtEl>
                                        <p:attrNameLst>
                                          <p:attrName>style.visibility</p:attrName>
                                        </p:attrNameLst>
                                      </p:cBhvr>
                                      <p:to>
                                        <p:strVal val="visible"/>
                                      </p:to>
                                    </p:set>
                                  </p:childTnLst>
                                </p:cTn>
                              </p:par>
                              <p:par>
                                <p:cTn id="47" nodeType="withEffect" fill="hold" presetClass="entr" presetID="1">
                                  <p:stCondLst>
                                    <p:cond delay="0"/>
                                  </p:stCondLst>
                                  <p:childTnLst>
                                    <p:set>
                                      <p:cBhvr>
                                        <p:cTn id="48" dur="1" fill="hold">
                                          <p:stCondLst>
                                            <p:cond delay="0"/>
                                          </p:stCondLst>
                                        </p:cTn>
                                        <p:tgtEl>
                                          <p:spTgt spid="1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PlaceHolder 1"/>
          <p:cNvSpPr>
            <a:spLocks noGrp="1"/>
          </p:cNvSpPr>
          <p:nvPr>
            <p:ph type="title"/>
          </p:nvPr>
        </p:nvSpPr>
        <p:spPr>
          <a:xfrm>
            <a:off x="0" y="0"/>
            <a:ext cx="12487320" cy="680760"/>
          </a:xfrm>
          <a:prstGeom prst="rect">
            <a:avLst/>
          </a:prstGeom>
          <a:solidFill>
            <a:schemeClr val="lt1">
              <a:lumMod val="85000"/>
            </a:schemeClr>
          </a:solidFill>
          <a:ln w="0">
            <a:noFill/>
          </a:ln>
        </p:spPr>
        <p:txBody>
          <a:bodyPr lIns="91440" rIns="91440" tIns="45720" bIns="45720" anchor="ctr">
            <a:noAutofit/>
          </a:bodyPr>
          <a:p>
            <a:pPr marL="274320" indent="0" defTabSz="914400">
              <a:lnSpc>
                <a:spcPct val="90000"/>
              </a:lnSpc>
              <a:buNone/>
            </a:pPr>
            <a:r>
              <a:rPr b="0" lang="en-US" sz="2400" spc="-1" strike="noStrike">
                <a:solidFill>
                  <a:schemeClr val="dk1"/>
                </a:solidFill>
                <a:latin typeface="Aptos Display"/>
              </a:rPr>
              <a:t>“</a:t>
            </a:r>
            <a:r>
              <a:rPr b="0" lang="en-US" sz="2400" spc="-1" strike="noStrike">
                <a:solidFill>
                  <a:schemeClr val="dk1"/>
                </a:solidFill>
                <a:latin typeface="Aptos Display"/>
              </a:rPr>
              <a:t>The Big 5” Mass Extinctions: 4/5</a:t>
            </a:r>
            <a:endParaRPr b="0" lang="cs-CZ" sz="2400" spc="-1" strike="noStrike">
              <a:solidFill>
                <a:schemeClr val="dk1"/>
              </a:solidFill>
              <a:latin typeface="Aptos"/>
            </a:endParaRPr>
          </a:p>
        </p:txBody>
      </p:sp>
      <p:sp>
        <p:nvSpPr>
          <p:cNvPr id="163" name="PlaceHolder 2"/>
          <p:cNvSpPr>
            <a:spLocks noGrp="1"/>
          </p:cNvSpPr>
          <p:nvPr>
            <p:ph type="ftr" idx="29"/>
          </p:nvPr>
        </p:nvSpPr>
        <p:spPr>
          <a:xfrm>
            <a:off x="0" y="6577920"/>
            <a:ext cx="9448560" cy="279720"/>
          </a:xfrm>
          <a:prstGeom prst="rect">
            <a:avLst/>
          </a:prstGeom>
          <a:solidFill>
            <a:schemeClr val="lt1">
              <a:lumMod val="85000"/>
            </a:schemeClr>
          </a:solidFill>
          <a:ln w="0">
            <a:noFill/>
          </a:ln>
        </p:spPr>
        <p:txBody>
          <a:bodyPr lIns="91440" rIns="91440" tIns="45720" bIns="45720" anchor="ctr">
            <a:noAutofit/>
          </a:bodyPr>
          <a:p>
            <a:pPr indent="0">
              <a:buNone/>
            </a:pPr>
            <a:endParaRPr b="0" lang="cs-CZ" sz="1400" spc="-1" strike="noStrike">
              <a:solidFill>
                <a:schemeClr val="dk1">
                  <a:tint val="75000"/>
                </a:schemeClr>
              </a:solidFill>
              <a:latin typeface="Aptos"/>
            </a:endParaRPr>
          </a:p>
        </p:txBody>
      </p:sp>
      <p:sp>
        <p:nvSpPr>
          <p:cNvPr id="164" name="TextBox 3"/>
          <p:cNvSpPr/>
          <p:nvPr/>
        </p:nvSpPr>
        <p:spPr>
          <a:xfrm>
            <a:off x="8127360" y="1255680"/>
            <a:ext cx="4064040" cy="20106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GB" sz="1800" spc="-1" strike="noStrike">
                <a:solidFill>
                  <a:srgbClr val="000000"/>
                </a:solidFill>
                <a:latin typeface="Aptos"/>
              </a:rPr>
              <a:t>End-Triassic extinction</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r>
              <a:rPr b="1" lang="en-GB" sz="1800" spc="-1" strike="noStrike">
                <a:solidFill>
                  <a:srgbClr val="000000"/>
                </a:solidFill>
                <a:latin typeface="Aptos"/>
              </a:rPr>
              <a:t>Time</a:t>
            </a:r>
            <a:r>
              <a:rPr b="0" lang="en-GB" sz="1800" spc="-1" strike="noStrike">
                <a:solidFill>
                  <a:srgbClr val="000000"/>
                </a:solidFill>
                <a:latin typeface="Aptos"/>
              </a:rPr>
              <a:t>: 200 Mya</a:t>
            </a:r>
            <a:endParaRPr b="0" lang="en-US" sz="1800" spc="-1" strike="noStrike">
              <a:solidFill>
                <a:srgbClr val="000000"/>
              </a:solidFill>
              <a:latin typeface="Arial"/>
            </a:endParaRPr>
          </a:p>
          <a:p>
            <a:pPr defTabSz="914400">
              <a:lnSpc>
                <a:spcPct val="100000"/>
              </a:lnSpc>
            </a:pPr>
            <a:r>
              <a:rPr b="1" lang="en-GB" sz="1800" spc="-1" strike="noStrike">
                <a:solidFill>
                  <a:srgbClr val="000000"/>
                </a:solidFill>
                <a:latin typeface="Aptos"/>
              </a:rPr>
              <a:t>Impact</a:t>
            </a:r>
            <a:r>
              <a:rPr b="0" lang="en-GB" sz="1800" spc="-1" strike="noStrike">
                <a:solidFill>
                  <a:srgbClr val="000000"/>
                </a:solidFill>
                <a:latin typeface="Aptos"/>
              </a:rPr>
              <a:t>: 60%(?) of species extinct.</a:t>
            </a:r>
            <a:endParaRPr b="0" lang="en-US" sz="1800" spc="-1" strike="noStrike">
              <a:solidFill>
                <a:srgbClr val="000000"/>
              </a:solidFill>
              <a:latin typeface="Arial"/>
            </a:endParaRPr>
          </a:p>
          <a:p>
            <a:pPr defTabSz="914400">
              <a:lnSpc>
                <a:spcPct val="100000"/>
              </a:lnSpc>
            </a:pPr>
            <a:r>
              <a:rPr b="0" lang="en-GB" sz="1800" spc="-1" strike="noStrike">
                <a:solidFill>
                  <a:srgbClr val="000000"/>
                </a:solidFill>
                <a:latin typeface="Aptos"/>
              </a:rPr>
              <a:t>Loss of large-bodied amphibianser, plants and marine species</a:t>
            </a:r>
            <a:endParaRPr b="0" lang="en-US" sz="1800" spc="-1" strike="noStrike">
              <a:solidFill>
                <a:srgbClr val="000000"/>
              </a:solidFill>
              <a:latin typeface="Arial"/>
            </a:endParaRPr>
          </a:p>
          <a:p>
            <a:pPr defTabSz="914400">
              <a:lnSpc>
                <a:spcPct val="100000"/>
              </a:lnSpc>
            </a:pPr>
            <a:r>
              <a:rPr b="1" lang="en-GB" sz="1800" spc="-1" strike="noStrike">
                <a:solidFill>
                  <a:srgbClr val="000000"/>
                </a:solidFill>
                <a:latin typeface="Aptos"/>
              </a:rPr>
              <a:t>Cause</a:t>
            </a:r>
            <a:r>
              <a:rPr b="0" lang="en-GB" sz="1800" spc="-1" strike="noStrike">
                <a:solidFill>
                  <a:srgbClr val="000000"/>
                </a:solidFill>
                <a:latin typeface="Aptos"/>
              </a:rPr>
              <a:t>: vulcanism &amp; CO2</a:t>
            </a:r>
            <a:endParaRPr b="0" lang="en-US" sz="1800" spc="-1" strike="noStrike">
              <a:solidFill>
                <a:srgbClr val="000000"/>
              </a:solidFill>
              <a:latin typeface="Arial"/>
            </a:endParaRPr>
          </a:p>
        </p:txBody>
      </p:sp>
      <p:grpSp>
        <p:nvGrpSpPr>
          <p:cNvPr id="165" name="Group 1"/>
          <p:cNvGrpSpPr/>
          <p:nvPr/>
        </p:nvGrpSpPr>
        <p:grpSpPr>
          <a:xfrm>
            <a:off x="0" y="1369440"/>
            <a:ext cx="7962480" cy="4714560"/>
            <a:chOff x="0" y="1369440"/>
            <a:chExt cx="7962480" cy="4714560"/>
          </a:xfrm>
        </p:grpSpPr>
        <p:grpSp>
          <p:nvGrpSpPr>
            <p:cNvPr id="166" name="Group 2"/>
            <p:cNvGrpSpPr/>
            <p:nvPr/>
          </p:nvGrpSpPr>
          <p:grpSpPr>
            <a:xfrm>
              <a:off x="0" y="1369440"/>
              <a:ext cx="7962480" cy="4714560"/>
              <a:chOff x="0" y="1369440"/>
              <a:chExt cx="7962480" cy="4714560"/>
            </a:xfrm>
          </p:grpSpPr>
          <p:grpSp>
            <p:nvGrpSpPr>
              <p:cNvPr id="167" name="Group 15"/>
              <p:cNvGrpSpPr/>
              <p:nvPr/>
            </p:nvGrpSpPr>
            <p:grpSpPr>
              <a:xfrm>
                <a:off x="3750120" y="1814040"/>
                <a:ext cx="3061800" cy="1793160"/>
                <a:chOff x="3750120" y="1814040"/>
                <a:chExt cx="3061800" cy="1793160"/>
              </a:xfrm>
            </p:grpSpPr>
            <p:pic>
              <p:nvPicPr>
                <p:cNvPr id="168" name="Picture 6" descr=""/>
                <p:cNvPicPr/>
                <p:nvPr/>
              </p:nvPicPr>
              <p:blipFill>
                <a:blip r:embed="rId1"/>
                <a:stretch/>
              </p:blipFill>
              <p:spPr>
                <a:xfrm>
                  <a:off x="3750120" y="3040920"/>
                  <a:ext cx="691200" cy="566280"/>
                </a:xfrm>
                <a:prstGeom prst="rect">
                  <a:avLst/>
                </a:prstGeom>
                <a:ln w="0">
                  <a:noFill/>
                </a:ln>
              </p:spPr>
            </p:pic>
            <p:pic>
              <p:nvPicPr>
                <p:cNvPr id="169" name="Picture 6" descr=""/>
                <p:cNvPicPr/>
                <p:nvPr/>
              </p:nvPicPr>
              <p:blipFill>
                <a:blip r:embed="rId2"/>
                <a:stretch/>
              </p:blipFill>
              <p:spPr>
                <a:xfrm>
                  <a:off x="6059160" y="1814040"/>
                  <a:ext cx="752760" cy="573840"/>
                </a:xfrm>
                <a:prstGeom prst="rect">
                  <a:avLst/>
                </a:prstGeom>
                <a:ln w="0">
                  <a:noFill/>
                </a:ln>
              </p:spPr>
            </p:pic>
          </p:grpSp>
          <p:pic>
            <p:nvPicPr>
              <p:cNvPr id="170" name="Graphic 16" descr=""/>
              <p:cNvPicPr/>
              <p:nvPr/>
            </p:nvPicPr>
            <p:blipFill>
              <a:blip r:embed="rId3">
                <a:extLst>
                  <a:ext uri="{96DAC541-7B7A-43D3-8B79-37D633B846F1}">
                    <asvg:svgBlip xmlns:asvg="http://schemas.microsoft.com/office/drawing/2016/SVG/main" r:embed="rId4"/>
                  </a:ext>
                </a:extLst>
              </a:blip>
              <a:stretch/>
            </p:blipFill>
            <p:spPr>
              <a:xfrm>
                <a:off x="0" y="1369440"/>
                <a:ext cx="7962480" cy="4714560"/>
              </a:xfrm>
              <a:prstGeom prst="rect">
                <a:avLst/>
              </a:prstGeom>
              <a:ln w="0">
                <a:noFill/>
              </a:ln>
            </p:spPr>
          </p:pic>
        </p:grpSp>
        <p:sp>
          <p:nvSpPr>
            <p:cNvPr id="171" name="TextBox 4"/>
            <p:cNvSpPr/>
            <p:nvPr/>
          </p:nvSpPr>
          <p:spPr>
            <a:xfrm>
              <a:off x="1324080" y="3380400"/>
              <a:ext cx="398880" cy="27324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200" spc="-1" strike="noStrike">
                  <a:solidFill>
                    <a:schemeClr val="dk1"/>
                  </a:solidFill>
                  <a:latin typeface="Aptos"/>
                </a:rPr>
                <a:t>(1) </a:t>
              </a:r>
              <a:endParaRPr b="0" lang="en-US" sz="1200" spc="-1" strike="noStrike">
                <a:solidFill>
                  <a:srgbClr val="000000"/>
                </a:solidFill>
                <a:latin typeface="Arial"/>
              </a:endParaRPr>
            </a:p>
          </p:txBody>
        </p:sp>
        <p:sp>
          <p:nvSpPr>
            <p:cNvPr id="172" name="TextBox 5"/>
            <p:cNvSpPr/>
            <p:nvPr/>
          </p:nvSpPr>
          <p:spPr>
            <a:xfrm>
              <a:off x="2238480" y="3394440"/>
              <a:ext cx="398880" cy="27324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200" spc="-1" strike="noStrike">
                  <a:solidFill>
                    <a:schemeClr val="dk1"/>
                  </a:solidFill>
                  <a:latin typeface="Aptos"/>
                </a:rPr>
                <a:t>(2) </a:t>
              </a:r>
              <a:endParaRPr b="0" lang="en-US" sz="1200" spc="-1" strike="noStrike">
                <a:solidFill>
                  <a:srgbClr val="000000"/>
                </a:solidFill>
                <a:latin typeface="Arial"/>
              </a:endParaRPr>
            </a:p>
          </p:txBody>
        </p:sp>
        <p:sp>
          <p:nvSpPr>
            <p:cNvPr id="173" name="TextBox 6"/>
            <p:cNvSpPr/>
            <p:nvPr/>
          </p:nvSpPr>
          <p:spPr>
            <a:xfrm>
              <a:off x="3873240" y="3546720"/>
              <a:ext cx="398880" cy="27324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200" spc="-1" strike="noStrike">
                  <a:solidFill>
                    <a:schemeClr val="dk1"/>
                  </a:solidFill>
                  <a:latin typeface="Aptos"/>
                </a:rPr>
                <a:t>(3) </a:t>
              </a:r>
              <a:endParaRPr b="0" lang="en-US" sz="1200" spc="-1" strike="noStrike">
                <a:solidFill>
                  <a:srgbClr val="000000"/>
                </a:solidFill>
                <a:latin typeface="Arial"/>
              </a:endParaRPr>
            </a:p>
          </p:txBody>
        </p:sp>
        <p:sp>
          <p:nvSpPr>
            <p:cNvPr id="174" name="TextBox 10"/>
            <p:cNvSpPr/>
            <p:nvPr/>
          </p:nvSpPr>
          <p:spPr>
            <a:xfrm>
              <a:off x="4538520" y="3796200"/>
              <a:ext cx="398880" cy="27324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200" spc="-1" strike="noStrike">
                  <a:solidFill>
                    <a:schemeClr val="dk1"/>
                  </a:solidFill>
                  <a:latin typeface="Aptos"/>
                </a:rPr>
                <a:t>(4) </a:t>
              </a:r>
              <a:endParaRPr b="0" lang="en-US" sz="1200" spc="-1" strike="noStrike">
                <a:solidFill>
                  <a:srgbClr val="000000"/>
                </a:solidFill>
                <a:latin typeface="Arial"/>
              </a:endParaRPr>
            </a:p>
          </p:txBody>
        </p:sp>
        <p:sp>
          <p:nvSpPr>
            <p:cNvPr id="175" name="TextBox 12"/>
            <p:cNvSpPr/>
            <p:nvPr/>
          </p:nvSpPr>
          <p:spPr>
            <a:xfrm>
              <a:off x="6284160" y="2369160"/>
              <a:ext cx="398880" cy="27324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200" spc="-1" strike="noStrike">
                  <a:solidFill>
                    <a:schemeClr val="dk1"/>
                  </a:solidFill>
                  <a:latin typeface="Aptos"/>
                </a:rPr>
                <a:t>(5) </a:t>
              </a:r>
              <a:endParaRPr b="0" lang="en-US" sz="1200" spc="-1" strike="noStrike">
                <a:solidFill>
                  <a:srgbClr val="000000"/>
                </a:solidFill>
                <a:latin typeface="Arial"/>
              </a:endParaRPr>
            </a:p>
          </p:txBody>
        </p:sp>
      </p:grpSp>
      <p:sp>
        <p:nvSpPr>
          <p:cNvPr id="176" name="Oval 11"/>
          <p:cNvSpPr/>
          <p:nvPr/>
        </p:nvSpPr>
        <p:spPr>
          <a:xfrm>
            <a:off x="4476960" y="3811320"/>
            <a:ext cx="456480" cy="456480"/>
          </a:xfrm>
          <a:prstGeom prst="ellipse">
            <a:avLst/>
          </a:prstGeom>
          <a:solidFill>
            <a:srgbClr val="ff0000">
              <a:alpha val="48000"/>
            </a:srgbClr>
          </a:solidFill>
          <a:ln w="12600">
            <a:solidFill>
              <a:schemeClr val="accent1"/>
            </a:solidFill>
            <a:miter/>
          </a:ln>
        </p:spPr>
        <p:style>
          <a:lnRef idx="0"/>
          <a:fillRef idx="0"/>
          <a:effectRef idx="0"/>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pic>
        <p:nvPicPr>
          <p:cNvPr id="177" name="" descr=""/>
          <p:cNvPicPr/>
          <p:nvPr/>
        </p:nvPicPr>
        <p:blipFill>
          <a:blip r:embed="rId5"/>
          <a:stretch/>
        </p:blipFill>
        <p:spPr>
          <a:xfrm>
            <a:off x="9372600" y="5309280"/>
            <a:ext cx="1602720" cy="1091520"/>
          </a:xfrm>
          <a:prstGeom prst="rect">
            <a:avLst/>
          </a:prstGeom>
          <a:ln w="0">
            <a:noFill/>
          </a:ln>
        </p:spPr>
      </p:pic>
      <p:pic>
        <p:nvPicPr>
          <p:cNvPr id="178" name="" descr=""/>
          <p:cNvPicPr/>
          <p:nvPr/>
        </p:nvPicPr>
        <p:blipFill>
          <a:blip r:embed="rId6"/>
          <a:stretch/>
        </p:blipFill>
        <p:spPr>
          <a:xfrm>
            <a:off x="8355960" y="3395880"/>
            <a:ext cx="3531240" cy="1633320"/>
          </a:xfrm>
          <a:prstGeom prst="rect">
            <a:avLst/>
          </a:prstGeom>
          <a:ln w="0">
            <a:noFill/>
          </a:ln>
        </p:spPr>
      </p:pic>
      <p:sp>
        <p:nvSpPr>
          <p:cNvPr id="179" name=""/>
          <p:cNvSpPr/>
          <p:nvPr/>
        </p:nvSpPr>
        <p:spPr>
          <a:xfrm>
            <a:off x="10058400" y="4957200"/>
            <a:ext cx="0" cy="457200"/>
          </a:xfrm>
          <a:custGeom>
            <a:avLst/>
            <a:gdLst/>
            <a:ahLst/>
            <a:rect l="0" t="0" r="r" b="b"/>
            <a:pathLst>
              <a:path fill="none" w="0" h="1270">
                <a:moveTo>
                  <a:pt x="0" y="0"/>
                </a:moveTo>
                <a:lnTo>
                  <a:pt x="0" y="1270"/>
                </a:lnTo>
              </a:path>
            </a:pathLst>
          </a:custGeom>
          <a:ln w="76320">
            <a:solidFill>
              <a:srgbClr val="3465a4"/>
            </a:solidFill>
            <a:round/>
            <a:tailEnd len="med" type="triangle" w="med"/>
          </a:ln>
        </p:spPr>
        <p:txBody>
          <a:bodyPr lIns="127800" rIns="127800" tIns="82800" bIns="82800" anchor="ctr">
            <a:noAutofit/>
          </a:bodyPr>
          <a:p>
            <a:endParaRPr b="1" lang="en-US" sz="1800" spc="-1" strike="noStrike">
              <a:solidFill>
                <a:srgbClr val="000000"/>
              </a:solidFill>
              <a:latin typeface="Arial"/>
            </a:endParaRPr>
          </a:p>
        </p:txBody>
      </p:sp>
      <p:sp>
        <p:nvSpPr>
          <p:cNvPr id="4" name="PlaceHolder 3"/>
          <p:cNvSpPr>
            <a:spLocks noGrp="1"/>
          </p:cNvSpPr>
          <p:nvPr>
            <p:ph type="sldNum" idx="4"/>
          </p:nvPr>
        </p:nvSpPr>
        <p:spPr/>
        <p:txBody>
          <a:bodyPr/>
          <a:p>
            <a:fld id="{A6080B1F-640A-4521-99A6-4AE1B7EEA5FB}" type="slidenum">
              <a:t>14</a:t>
            </a:fld>
          </a:p>
        </p:txBody>
      </p:sp>
    </p:spTree>
  </p:cSld>
  <mc:AlternateContent>
    <mc:Choice Requires="p14">
      <p:transition spd="slow" p14:dur="2000"/>
    </mc:Choice>
    <mc:Fallback>
      <p:transition spd="slow"/>
    </mc:Fallback>
  </mc:AlternateContent>
  <p:timing>
    <p:tnLst>
      <p:par>
        <p:cTn id="49" dur="indefinite" restart="never" nodeType="tmRoot">
          <p:childTnLst>
            <p:seq>
              <p:cTn id="50" dur="indefinite" nodeType="mainSeq">
                <p:childTnLst>
                  <p:par>
                    <p:cTn id="51" fill="hold">
                      <p:stCondLst>
                        <p:cond delay="indefinite"/>
                      </p:stCondLst>
                      <p:childTnLst>
                        <p:par>
                          <p:cTn id="52" fill="hold">
                            <p:stCondLst>
                              <p:cond delay="0"/>
                            </p:stCondLst>
                            <p:childTnLst>
                              <p:par>
                                <p:cTn id="53" nodeType="clickEffect" fill="hold" presetClass="entr" presetID="1">
                                  <p:stCondLst>
                                    <p:cond delay="0"/>
                                  </p:stCondLst>
                                  <p:childTnLst>
                                    <p:set>
                                      <p:cBhvr>
                                        <p:cTn id="54" dur="1" fill="hold">
                                          <p:stCondLst>
                                            <p:cond delay="0"/>
                                          </p:stCondLst>
                                        </p:cTn>
                                        <p:tgtEl>
                                          <p:spTgt spid="17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nodeType="clickEffect" fill="hold" presetClass="entr" presetID="1">
                                  <p:stCondLst>
                                    <p:cond delay="0"/>
                                  </p:stCondLst>
                                  <p:childTnLst>
                                    <p:set>
                                      <p:cBhvr>
                                        <p:cTn id="58" dur="1" fill="hold">
                                          <p:stCondLst>
                                            <p:cond delay="0"/>
                                          </p:stCondLst>
                                        </p:cTn>
                                        <p:tgtEl>
                                          <p:spTgt spid="16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nodeType="clickEffect" fill="hold" presetClass="entr" presetID="1">
                                  <p:stCondLst>
                                    <p:cond delay="0"/>
                                  </p:stCondLst>
                                  <p:childTnLst>
                                    <p:set>
                                      <p:cBhvr>
                                        <p:cTn id="62" dur="1" fill="hold">
                                          <p:stCondLst>
                                            <p:cond delay="0"/>
                                          </p:stCondLst>
                                        </p:cTn>
                                        <p:tgtEl>
                                          <p:spTgt spid="177"/>
                                        </p:tgtEl>
                                        <p:attrNameLst>
                                          <p:attrName>style.visibility</p:attrName>
                                        </p:attrNameLst>
                                      </p:cBhvr>
                                      <p:to>
                                        <p:strVal val="visible"/>
                                      </p:to>
                                    </p:set>
                                  </p:childTnLst>
                                </p:cTn>
                              </p:par>
                              <p:par>
                                <p:cTn id="63" nodeType="withEffect" fill="hold" presetClass="entr" presetID="1">
                                  <p:stCondLst>
                                    <p:cond delay="0"/>
                                  </p:stCondLst>
                                  <p:childTnLst>
                                    <p:set>
                                      <p:cBhvr>
                                        <p:cTn id="64" dur="1" fill="hold">
                                          <p:stCondLst>
                                            <p:cond delay="0"/>
                                          </p:stCondLst>
                                        </p:cTn>
                                        <p:tgtEl>
                                          <p:spTgt spid="178"/>
                                        </p:tgtEl>
                                        <p:attrNameLst>
                                          <p:attrName>style.visibility</p:attrName>
                                        </p:attrNameLst>
                                      </p:cBhvr>
                                      <p:to>
                                        <p:strVal val="visible"/>
                                      </p:to>
                                    </p:set>
                                  </p:childTnLst>
                                </p:cTn>
                              </p:par>
                              <p:par>
                                <p:cTn id="65" nodeType="withEffect" fill="hold" presetClass="entr" presetID="1">
                                  <p:stCondLst>
                                    <p:cond delay="0"/>
                                  </p:stCondLst>
                                  <p:childTnLst>
                                    <p:set>
                                      <p:cBhvr>
                                        <p:cTn id="66"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0" y="0"/>
            <a:ext cx="12487320" cy="680760"/>
          </a:xfrm>
          <a:prstGeom prst="rect">
            <a:avLst/>
          </a:prstGeom>
          <a:solidFill>
            <a:schemeClr val="lt1">
              <a:lumMod val="85000"/>
            </a:schemeClr>
          </a:solidFill>
          <a:ln w="0">
            <a:noFill/>
          </a:ln>
        </p:spPr>
        <p:txBody>
          <a:bodyPr lIns="91440" rIns="91440" tIns="45720" bIns="45720" anchor="ctr">
            <a:noAutofit/>
          </a:bodyPr>
          <a:p>
            <a:pPr marL="274320" indent="0" defTabSz="914400">
              <a:lnSpc>
                <a:spcPct val="90000"/>
              </a:lnSpc>
              <a:buNone/>
            </a:pPr>
            <a:r>
              <a:rPr b="0" lang="en-US" sz="2400" spc="-1" strike="noStrike">
                <a:solidFill>
                  <a:schemeClr val="dk1"/>
                </a:solidFill>
                <a:latin typeface="Aptos Display"/>
              </a:rPr>
              <a:t>“</a:t>
            </a:r>
            <a:r>
              <a:rPr b="0" lang="en-US" sz="2400" spc="-1" strike="noStrike">
                <a:solidFill>
                  <a:schemeClr val="dk1"/>
                </a:solidFill>
                <a:latin typeface="Aptos Display"/>
              </a:rPr>
              <a:t>The Big 5” Mass Extinctions: 5/5</a:t>
            </a:r>
            <a:endParaRPr b="0" lang="cs-CZ" sz="2400" spc="-1" strike="noStrike">
              <a:solidFill>
                <a:schemeClr val="dk1"/>
              </a:solidFill>
              <a:latin typeface="Aptos"/>
            </a:endParaRPr>
          </a:p>
        </p:txBody>
      </p:sp>
      <p:sp>
        <p:nvSpPr>
          <p:cNvPr id="181" name="PlaceHolder 2"/>
          <p:cNvSpPr>
            <a:spLocks noGrp="1"/>
          </p:cNvSpPr>
          <p:nvPr>
            <p:ph type="ftr" idx="30"/>
          </p:nvPr>
        </p:nvSpPr>
        <p:spPr>
          <a:xfrm>
            <a:off x="0" y="6577920"/>
            <a:ext cx="9448560" cy="279720"/>
          </a:xfrm>
          <a:prstGeom prst="rect">
            <a:avLst/>
          </a:prstGeom>
          <a:solidFill>
            <a:schemeClr val="lt1">
              <a:lumMod val="85000"/>
            </a:schemeClr>
          </a:solidFill>
          <a:ln w="0">
            <a:noFill/>
          </a:ln>
        </p:spPr>
        <p:txBody>
          <a:bodyPr lIns="91440" rIns="91440" tIns="45720" bIns="45720" anchor="ctr">
            <a:noAutofit/>
          </a:bodyPr>
          <a:p>
            <a:pPr indent="0">
              <a:buNone/>
            </a:pPr>
            <a:endParaRPr b="0" lang="cs-CZ" sz="1400" spc="-1" strike="noStrike">
              <a:solidFill>
                <a:schemeClr val="dk1">
                  <a:tint val="75000"/>
                </a:schemeClr>
              </a:solidFill>
              <a:latin typeface="Aptos"/>
            </a:endParaRPr>
          </a:p>
        </p:txBody>
      </p:sp>
      <p:sp>
        <p:nvSpPr>
          <p:cNvPr id="182" name="TextBox 3"/>
          <p:cNvSpPr/>
          <p:nvPr/>
        </p:nvSpPr>
        <p:spPr>
          <a:xfrm>
            <a:off x="8091000" y="1554840"/>
            <a:ext cx="4100760" cy="25592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GB" sz="1800" spc="-1" strike="noStrike">
                <a:solidFill>
                  <a:srgbClr val="000000"/>
                </a:solidFill>
                <a:latin typeface="Aptos"/>
              </a:rPr>
              <a:t>Cretaceous-Paleogene extinction (K-T event) </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r>
              <a:rPr b="1" lang="en-GB" sz="1800" spc="-1" strike="noStrike">
                <a:solidFill>
                  <a:srgbClr val="000000"/>
                </a:solidFill>
                <a:latin typeface="Aptos"/>
              </a:rPr>
              <a:t>Time</a:t>
            </a:r>
            <a:r>
              <a:rPr b="0" lang="en-GB" sz="1800" spc="-1" strike="noStrike">
                <a:solidFill>
                  <a:srgbClr val="000000"/>
                </a:solidFill>
                <a:latin typeface="Aptos"/>
              </a:rPr>
              <a:t>: 66 Mya</a:t>
            </a:r>
            <a:endParaRPr b="0" lang="en-US" sz="1800" spc="-1" strike="noStrike">
              <a:solidFill>
                <a:srgbClr val="000000"/>
              </a:solidFill>
              <a:latin typeface="Arial"/>
            </a:endParaRPr>
          </a:p>
          <a:p>
            <a:pPr defTabSz="914400">
              <a:lnSpc>
                <a:spcPct val="100000"/>
              </a:lnSpc>
            </a:pPr>
            <a:r>
              <a:rPr b="1" lang="en-GB" sz="1800" spc="-1" strike="noStrike">
                <a:solidFill>
                  <a:srgbClr val="000000"/>
                </a:solidFill>
                <a:latin typeface="Aptos"/>
              </a:rPr>
              <a:t>Impact</a:t>
            </a:r>
            <a:r>
              <a:rPr b="0" lang="en-GB" sz="1800" spc="-1" strike="noStrike">
                <a:solidFill>
                  <a:srgbClr val="000000"/>
                </a:solidFill>
                <a:latin typeface="Aptos"/>
              </a:rPr>
              <a:t>: 75% of species extinction.</a:t>
            </a:r>
            <a:endParaRPr b="0" lang="en-US" sz="1800" spc="-1" strike="noStrike">
              <a:solidFill>
                <a:srgbClr val="000000"/>
              </a:solidFill>
              <a:latin typeface="Arial"/>
            </a:endParaRPr>
          </a:p>
          <a:p>
            <a:pPr defTabSz="914400">
              <a:lnSpc>
                <a:spcPct val="100000"/>
              </a:lnSpc>
            </a:pPr>
            <a:r>
              <a:rPr b="0" lang="en-GB" sz="1800" spc="-1" strike="noStrike">
                <a:solidFill>
                  <a:srgbClr val="000000"/>
                </a:solidFill>
                <a:latin typeface="Aptos"/>
              </a:rPr>
              <a:t>Best known for extinction of non-avian dinosaurs </a:t>
            </a:r>
            <a:endParaRPr b="0" lang="en-US" sz="1800" spc="-1" strike="noStrike">
              <a:solidFill>
                <a:srgbClr val="000000"/>
              </a:solidFill>
              <a:latin typeface="Arial"/>
            </a:endParaRPr>
          </a:p>
          <a:p>
            <a:pPr defTabSz="914400">
              <a:lnSpc>
                <a:spcPct val="100000"/>
              </a:lnSpc>
            </a:pPr>
            <a:r>
              <a:rPr b="1" lang="en-GB" sz="1800" spc="-1" strike="noStrike">
                <a:solidFill>
                  <a:srgbClr val="000000"/>
                </a:solidFill>
                <a:latin typeface="Aptos"/>
              </a:rPr>
              <a:t>Cause</a:t>
            </a:r>
            <a:r>
              <a:rPr b="0" lang="en-GB" sz="1800" spc="-1" strike="noStrike">
                <a:solidFill>
                  <a:srgbClr val="000000"/>
                </a:solidFill>
                <a:latin typeface="Aptos"/>
              </a:rPr>
              <a:t>: Asteroid impact (southern Mexico)</a:t>
            </a:r>
            <a:endParaRPr b="0" lang="en-US" sz="1800" spc="-1" strike="noStrike">
              <a:solidFill>
                <a:srgbClr val="000000"/>
              </a:solidFill>
              <a:latin typeface="Arial"/>
            </a:endParaRPr>
          </a:p>
        </p:txBody>
      </p:sp>
      <p:grpSp>
        <p:nvGrpSpPr>
          <p:cNvPr id="183" name="Group 1"/>
          <p:cNvGrpSpPr/>
          <p:nvPr/>
        </p:nvGrpSpPr>
        <p:grpSpPr>
          <a:xfrm>
            <a:off x="0" y="1369440"/>
            <a:ext cx="7962480" cy="4714560"/>
            <a:chOff x="0" y="1369440"/>
            <a:chExt cx="7962480" cy="4714560"/>
          </a:xfrm>
        </p:grpSpPr>
        <p:grpSp>
          <p:nvGrpSpPr>
            <p:cNvPr id="184" name="Group 2"/>
            <p:cNvGrpSpPr/>
            <p:nvPr/>
          </p:nvGrpSpPr>
          <p:grpSpPr>
            <a:xfrm>
              <a:off x="0" y="1369440"/>
              <a:ext cx="7962480" cy="4714560"/>
              <a:chOff x="0" y="1369440"/>
              <a:chExt cx="7962480" cy="4714560"/>
            </a:xfrm>
          </p:grpSpPr>
          <p:grpSp>
            <p:nvGrpSpPr>
              <p:cNvPr id="185" name="Group 15"/>
              <p:cNvGrpSpPr/>
              <p:nvPr/>
            </p:nvGrpSpPr>
            <p:grpSpPr>
              <a:xfrm>
                <a:off x="3750120" y="1814040"/>
                <a:ext cx="3061800" cy="1793160"/>
                <a:chOff x="3750120" y="1814040"/>
                <a:chExt cx="3061800" cy="1793160"/>
              </a:xfrm>
            </p:grpSpPr>
            <p:pic>
              <p:nvPicPr>
                <p:cNvPr id="186" name="Picture 6" descr=""/>
                <p:cNvPicPr/>
                <p:nvPr/>
              </p:nvPicPr>
              <p:blipFill>
                <a:blip r:embed="rId1"/>
                <a:stretch/>
              </p:blipFill>
              <p:spPr>
                <a:xfrm>
                  <a:off x="3750120" y="3040920"/>
                  <a:ext cx="691200" cy="566280"/>
                </a:xfrm>
                <a:prstGeom prst="rect">
                  <a:avLst/>
                </a:prstGeom>
                <a:ln w="0">
                  <a:noFill/>
                </a:ln>
              </p:spPr>
            </p:pic>
            <p:pic>
              <p:nvPicPr>
                <p:cNvPr id="187" name="Picture 6" descr=""/>
                <p:cNvPicPr/>
                <p:nvPr/>
              </p:nvPicPr>
              <p:blipFill>
                <a:blip r:embed="rId2"/>
                <a:stretch/>
              </p:blipFill>
              <p:spPr>
                <a:xfrm>
                  <a:off x="6059160" y="1814040"/>
                  <a:ext cx="752760" cy="573840"/>
                </a:xfrm>
                <a:prstGeom prst="rect">
                  <a:avLst/>
                </a:prstGeom>
                <a:ln w="0">
                  <a:noFill/>
                </a:ln>
              </p:spPr>
            </p:pic>
          </p:grpSp>
          <p:pic>
            <p:nvPicPr>
              <p:cNvPr id="188" name="Graphic 16" descr=""/>
              <p:cNvPicPr/>
              <p:nvPr/>
            </p:nvPicPr>
            <p:blipFill>
              <a:blip r:embed="rId3">
                <a:extLst>
                  <a:ext uri="{96DAC541-7B7A-43D3-8B79-37D633B846F1}">
                    <asvg:svgBlip xmlns:asvg="http://schemas.microsoft.com/office/drawing/2016/SVG/main" r:embed="rId4"/>
                  </a:ext>
                </a:extLst>
              </a:blip>
              <a:stretch/>
            </p:blipFill>
            <p:spPr>
              <a:xfrm>
                <a:off x="0" y="1369440"/>
                <a:ext cx="7962480" cy="4714560"/>
              </a:xfrm>
              <a:prstGeom prst="rect">
                <a:avLst/>
              </a:prstGeom>
              <a:ln w="0">
                <a:noFill/>
              </a:ln>
            </p:spPr>
          </p:pic>
        </p:grpSp>
        <p:sp>
          <p:nvSpPr>
            <p:cNvPr id="189" name="TextBox 4"/>
            <p:cNvSpPr/>
            <p:nvPr/>
          </p:nvSpPr>
          <p:spPr>
            <a:xfrm>
              <a:off x="1324080" y="3380400"/>
              <a:ext cx="398880" cy="27324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200" spc="-1" strike="noStrike">
                  <a:solidFill>
                    <a:schemeClr val="dk1"/>
                  </a:solidFill>
                  <a:latin typeface="Aptos"/>
                </a:rPr>
                <a:t>(1) </a:t>
              </a:r>
              <a:endParaRPr b="0" lang="en-US" sz="1200" spc="-1" strike="noStrike">
                <a:solidFill>
                  <a:srgbClr val="000000"/>
                </a:solidFill>
                <a:latin typeface="Arial"/>
              </a:endParaRPr>
            </a:p>
          </p:txBody>
        </p:sp>
        <p:sp>
          <p:nvSpPr>
            <p:cNvPr id="190" name="TextBox 5"/>
            <p:cNvSpPr/>
            <p:nvPr/>
          </p:nvSpPr>
          <p:spPr>
            <a:xfrm>
              <a:off x="2238480" y="3394440"/>
              <a:ext cx="398880" cy="27324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200" spc="-1" strike="noStrike">
                  <a:solidFill>
                    <a:schemeClr val="dk1"/>
                  </a:solidFill>
                  <a:latin typeface="Aptos"/>
                </a:rPr>
                <a:t>(2) </a:t>
              </a:r>
              <a:endParaRPr b="0" lang="en-US" sz="1200" spc="-1" strike="noStrike">
                <a:solidFill>
                  <a:srgbClr val="000000"/>
                </a:solidFill>
                <a:latin typeface="Arial"/>
              </a:endParaRPr>
            </a:p>
          </p:txBody>
        </p:sp>
        <p:sp>
          <p:nvSpPr>
            <p:cNvPr id="191" name="TextBox 6"/>
            <p:cNvSpPr/>
            <p:nvPr/>
          </p:nvSpPr>
          <p:spPr>
            <a:xfrm>
              <a:off x="3873240" y="3546720"/>
              <a:ext cx="398880" cy="27324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200" spc="-1" strike="noStrike">
                  <a:solidFill>
                    <a:schemeClr val="dk1"/>
                  </a:solidFill>
                  <a:latin typeface="Aptos"/>
                </a:rPr>
                <a:t>(3) </a:t>
              </a:r>
              <a:endParaRPr b="0" lang="en-US" sz="1200" spc="-1" strike="noStrike">
                <a:solidFill>
                  <a:srgbClr val="000000"/>
                </a:solidFill>
                <a:latin typeface="Arial"/>
              </a:endParaRPr>
            </a:p>
          </p:txBody>
        </p:sp>
        <p:sp>
          <p:nvSpPr>
            <p:cNvPr id="192" name="TextBox 10"/>
            <p:cNvSpPr/>
            <p:nvPr/>
          </p:nvSpPr>
          <p:spPr>
            <a:xfrm>
              <a:off x="4538520" y="3796200"/>
              <a:ext cx="398880" cy="27324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200" spc="-1" strike="noStrike">
                  <a:solidFill>
                    <a:schemeClr val="dk1"/>
                  </a:solidFill>
                  <a:latin typeface="Aptos"/>
                </a:rPr>
                <a:t>(4) </a:t>
              </a:r>
              <a:endParaRPr b="0" lang="en-US" sz="1200" spc="-1" strike="noStrike">
                <a:solidFill>
                  <a:srgbClr val="000000"/>
                </a:solidFill>
                <a:latin typeface="Arial"/>
              </a:endParaRPr>
            </a:p>
          </p:txBody>
        </p:sp>
        <p:sp>
          <p:nvSpPr>
            <p:cNvPr id="193" name="TextBox 12"/>
            <p:cNvSpPr/>
            <p:nvPr/>
          </p:nvSpPr>
          <p:spPr>
            <a:xfrm>
              <a:off x="6284160" y="2369160"/>
              <a:ext cx="398880" cy="27324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200" spc="-1" strike="noStrike">
                  <a:solidFill>
                    <a:schemeClr val="dk1"/>
                  </a:solidFill>
                  <a:latin typeface="Aptos"/>
                </a:rPr>
                <a:t>(5) </a:t>
              </a:r>
              <a:endParaRPr b="0" lang="en-US" sz="1200" spc="-1" strike="noStrike">
                <a:solidFill>
                  <a:srgbClr val="000000"/>
                </a:solidFill>
                <a:latin typeface="Arial"/>
              </a:endParaRPr>
            </a:p>
          </p:txBody>
        </p:sp>
      </p:grpSp>
      <p:sp>
        <p:nvSpPr>
          <p:cNvPr id="194" name="Oval 11"/>
          <p:cNvSpPr/>
          <p:nvPr/>
        </p:nvSpPr>
        <p:spPr>
          <a:xfrm>
            <a:off x="6229440" y="2392200"/>
            <a:ext cx="456480" cy="456480"/>
          </a:xfrm>
          <a:prstGeom prst="ellipse">
            <a:avLst/>
          </a:prstGeom>
          <a:solidFill>
            <a:srgbClr val="ff0000">
              <a:alpha val="48000"/>
            </a:srgbClr>
          </a:solidFill>
          <a:ln w="12600">
            <a:solidFill>
              <a:schemeClr val="accent1"/>
            </a:solidFill>
            <a:miter/>
          </a:ln>
        </p:spPr>
        <p:style>
          <a:lnRef idx="0"/>
          <a:fillRef idx="0"/>
          <a:effectRef idx="0"/>
          <a:fontRef idx="minor"/>
        </p:style>
        <p:txBody>
          <a:bodyPr lIns="90000" rIns="90000" tIns="45000" bIns="45000" anchor="ctr">
            <a:noAutofit/>
          </a:bodyPr>
          <a:p>
            <a:pPr algn="ctr" defTabSz="914400">
              <a:lnSpc>
                <a:spcPct val="100000"/>
              </a:lnSpc>
            </a:pPr>
            <a:endParaRPr b="0" lang="en-US" sz="1800" spc="-1" strike="noStrike">
              <a:solidFill>
                <a:schemeClr val="lt1"/>
              </a:solidFill>
              <a:latin typeface="Aptos"/>
            </a:endParaRPr>
          </a:p>
        </p:txBody>
      </p:sp>
      <p:pic>
        <p:nvPicPr>
          <p:cNvPr id="195" name="" descr=""/>
          <p:cNvPicPr/>
          <p:nvPr/>
        </p:nvPicPr>
        <p:blipFill>
          <a:blip r:embed="rId5"/>
          <a:stretch/>
        </p:blipFill>
        <p:spPr>
          <a:xfrm>
            <a:off x="9372600" y="3890520"/>
            <a:ext cx="2743200" cy="2676240"/>
          </a:xfrm>
          <a:prstGeom prst="rect">
            <a:avLst/>
          </a:prstGeom>
          <a:ln w="0">
            <a:noFill/>
          </a:ln>
        </p:spPr>
      </p:pic>
      <p:sp>
        <p:nvSpPr>
          <p:cNvPr id="4" name="PlaceHolder 3"/>
          <p:cNvSpPr>
            <a:spLocks noGrp="1"/>
          </p:cNvSpPr>
          <p:nvPr>
            <p:ph type="sldNum" idx="4"/>
          </p:nvPr>
        </p:nvSpPr>
        <p:spPr/>
        <p:txBody>
          <a:bodyPr/>
          <a:p>
            <a:fld id="{C5E7E290-CE6B-43DE-BBA0-67F7D9312E63}" type="slidenum">
              <a:t>15</a:t>
            </a:fld>
          </a:p>
        </p:txBody>
      </p:sp>
    </p:spTree>
  </p:cSld>
  <mc:AlternateContent>
    <mc:Choice Requires="p14">
      <p:transition spd="slow" p14:dur="2000"/>
    </mc:Choice>
    <mc:Fallback>
      <p:transition spd="slow"/>
    </mc:Fallback>
  </mc:AlternateContent>
  <p:timing>
    <p:tnLst>
      <p:par>
        <p:cTn id="67" dur="indefinite" restart="never" nodeType="tmRoot">
          <p:childTnLst>
            <p:seq>
              <p:cTn id="68" dur="indefinite" nodeType="mainSeq">
                <p:childTnLst>
                  <p:par>
                    <p:cTn id="69" fill="hold">
                      <p:stCondLst>
                        <p:cond delay="indefinite"/>
                      </p:stCondLst>
                      <p:childTnLst>
                        <p:par>
                          <p:cTn id="70" fill="hold">
                            <p:stCondLst>
                              <p:cond delay="0"/>
                            </p:stCondLst>
                            <p:childTnLst>
                              <p:par>
                                <p:cTn id="71" nodeType="clickEffect" fill="hold" presetClass="entr" presetID="1">
                                  <p:stCondLst>
                                    <p:cond delay="0"/>
                                  </p:stCondLst>
                                  <p:childTnLst>
                                    <p:set>
                                      <p:cBhvr>
                                        <p:cTn id="72" dur="1" fill="hold">
                                          <p:stCondLst>
                                            <p:cond delay="0"/>
                                          </p:stCondLst>
                                        </p:cTn>
                                        <p:tgtEl>
                                          <p:spTgt spid="19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nodeType="clickEffect" fill="hold" presetClass="entr" presetID="1">
                                  <p:stCondLst>
                                    <p:cond delay="0"/>
                                  </p:stCondLst>
                                  <p:childTnLst>
                                    <p:set>
                                      <p:cBhvr>
                                        <p:cTn id="76" dur="1" fill="hold">
                                          <p:stCondLst>
                                            <p:cond delay="0"/>
                                          </p:stCondLst>
                                        </p:cTn>
                                        <p:tgtEl>
                                          <p:spTgt spid="18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nodeType="clickEffect" fill="hold" presetClass="entr" presetID="1">
                                  <p:stCondLst>
                                    <p:cond delay="0"/>
                                  </p:stCondLst>
                                  <p:childTnLst>
                                    <p:set>
                                      <p:cBhvr>
                                        <p:cTn id="80"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PlaceHolder 1"/>
          <p:cNvSpPr>
            <a:spLocks noGrp="1"/>
          </p:cNvSpPr>
          <p:nvPr>
            <p:ph type="title"/>
          </p:nvPr>
        </p:nvSpPr>
        <p:spPr>
          <a:xfrm>
            <a:off x="0" y="0"/>
            <a:ext cx="12487320" cy="680760"/>
          </a:xfrm>
          <a:prstGeom prst="rect">
            <a:avLst/>
          </a:prstGeom>
          <a:solidFill>
            <a:schemeClr val="lt1">
              <a:lumMod val="85000"/>
            </a:schemeClr>
          </a:solidFill>
          <a:ln w="0">
            <a:noFill/>
          </a:ln>
        </p:spPr>
        <p:txBody>
          <a:bodyPr lIns="91440" rIns="91440" tIns="45720" bIns="45720" anchor="ctr">
            <a:noAutofit/>
          </a:bodyPr>
          <a:p>
            <a:pPr marL="274320" indent="0" defTabSz="914400">
              <a:lnSpc>
                <a:spcPct val="90000"/>
              </a:lnSpc>
              <a:buNone/>
            </a:pPr>
            <a:r>
              <a:rPr b="0" lang="en-US" sz="2400" spc="-1" strike="noStrike">
                <a:solidFill>
                  <a:schemeClr val="dk1"/>
                </a:solidFill>
                <a:latin typeface="Aptos Display"/>
              </a:rPr>
              <a:t>How does normal extinction look like: background extinction</a:t>
            </a:r>
            <a:endParaRPr b="0" lang="cs-CZ" sz="2400" spc="-1" strike="noStrike">
              <a:solidFill>
                <a:schemeClr val="dk1"/>
              </a:solidFill>
              <a:latin typeface="Aptos"/>
            </a:endParaRPr>
          </a:p>
        </p:txBody>
      </p:sp>
      <p:sp>
        <p:nvSpPr>
          <p:cNvPr id="197" name="PlaceHolder 2"/>
          <p:cNvSpPr>
            <a:spLocks noGrp="1"/>
          </p:cNvSpPr>
          <p:nvPr>
            <p:ph/>
          </p:nvPr>
        </p:nvSpPr>
        <p:spPr>
          <a:xfrm>
            <a:off x="512640" y="983520"/>
            <a:ext cx="10515240" cy="4043160"/>
          </a:xfrm>
          <a:prstGeom prst="rect">
            <a:avLst/>
          </a:prstGeom>
          <a:noFill/>
          <a:ln w="0">
            <a:noFill/>
          </a:ln>
        </p:spPr>
        <p:txBody>
          <a:bodyPr lIns="91440" rIns="91440" tIns="45720" bIns="45720" anchor="t">
            <a:normAutofit/>
          </a:bodyPr>
          <a:p>
            <a:pPr marL="343080" indent="-343080" defTabSz="914400">
              <a:lnSpc>
                <a:spcPct val="90000"/>
              </a:lnSpc>
              <a:spcBef>
                <a:spcPts val="1199"/>
              </a:spcBef>
              <a:buClr>
                <a:srgbClr val="000000"/>
              </a:buClr>
              <a:buFont typeface="Arial"/>
              <a:buChar char="•"/>
            </a:pPr>
            <a:r>
              <a:rPr b="0" lang="en-US" sz="2000" spc="-1" strike="noStrike">
                <a:solidFill>
                  <a:schemeClr val="dk1"/>
                </a:solidFill>
                <a:latin typeface="Aptos"/>
              </a:rPr>
              <a:t>How do we know it’s not just business-as-usual? </a:t>
            </a:r>
            <a:endParaRPr b="0" lang="cs-CZ" sz="2000" spc="-1" strike="noStrike">
              <a:solidFill>
                <a:schemeClr val="dk1"/>
              </a:solidFill>
              <a:latin typeface="Aptos"/>
            </a:endParaRPr>
          </a:p>
        </p:txBody>
      </p:sp>
      <p:pic>
        <p:nvPicPr>
          <p:cNvPr id="198" name="Picture 2" descr=""/>
          <p:cNvPicPr/>
          <p:nvPr/>
        </p:nvPicPr>
        <p:blipFill>
          <a:blip r:embed="rId1"/>
          <a:stretch/>
        </p:blipFill>
        <p:spPr>
          <a:xfrm>
            <a:off x="892080" y="1649880"/>
            <a:ext cx="5246640" cy="3822120"/>
          </a:xfrm>
          <a:prstGeom prst="rect">
            <a:avLst/>
          </a:prstGeom>
          <a:ln w="0">
            <a:noFill/>
          </a:ln>
        </p:spPr>
      </p:pic>
      <p:sp>
        <p:nvSpPr>
          <p:cNvPr id="199" name="TextBox 4"/>
          <p:cNvSpPr/>
          <p:nvPr/>
        </p:nvSpPr>
        <p:spPr>
          <a:xfrm>
            <a:off x="7060680" y="2514600"/>
            <a:ext cx="4495320" cy="11876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pc="-1" strike="noStrike">
                <a:solidFill>
                  <a:schemeClr val="dk1"/>
                </a:solidFill>
                <a:latin typeface="Aptos"/>
              </a:rPr>
              <a:t>The background rate of extinction </a:t>
            </a:r>
            <a:r>
              <a:rPr b="0" lang="en-US" sz="1800" spc="-1" strike="noStrike">
                <a:solidFill>
                  <a:schemeClr val="dk1"/>
                </a:solidFill>
                <a:latin typeface="Aptos"/>
              </a:rPr>
              <a:t>= the average extinction rate due to non-human causes over geological history</a:t>
            </a:r>
            <a:endParaRPr b="0" lang="en-US" sz="1800" spc="-1" strike="noStrike">
              <a:solidFill>
                <a:srgbClr val="000000"/>
              </a:solidFill>
              <a:latin typeface="Arial"/>
            </a:endParaRPr>
          </a:p>
          <a:p>
            <a:pPr defTabSz="914400">
              <a:lnSpc>
                <a:spcPct val="100000"/>
              </a:lnSpc>
            </a:pPr>
            <a:r>
              <a:rPr b="0" lang="en-US" sz="1800" spc="-1" strike="noStrike">
                <a:solidFill>
                  <a:schemeClr val="dk1"/>
                </a:solidFill>
                <a:latin typeface="Aptos"/>
              </a:rPr>
              <a:t>(approx. 1 E/MSY on average)</a:t>
            </a:r>
            <a:endParaRPr b="0" lang="en-US" sz="1800" spc="-1" strike="noStrike">
              <a:solidFill>
                <a:srgbClr val="000000"/>
              </a:solidFill>
              <a:latin typeface="Arial"/>
            </a:endParaRPr>
          </a:p>
        </p:txBody>
      </p:sp>
      <p:cxnSp>
        <p:nvCxnSpPr>
          <p:cNvPr id="200" name="Straight Connector 7"/>
          <p:cNvCxnSpPr/>
          <p:nvPr/>
        </p:nvCxnSpPr>
        <p:spPr>
          <a:xfrm>
            <a:off x="1011240" y="5818680"/>
            <a:ext cx="5043240" cy="360"/>
          </a:xfrm>
          <a:prstGeom prst="straightConnector1">
            <a:avLst/>
          </a:prstGeom>
          <a:ln w="6480">
            <a:solidFill>
              <a:srgbClr val="000000"/>
            </a:solidFill>
            <a:miter/>
          </a:ln>
        </p:spPr>
      </p:cxnSp>
      <p:sp>
        <p:nvSpPr>
          <p:cNvPr id="201" name="PlaceHolder 3"/>
          <p:cNvSpPr>
            <a:spLocks noGrp="1"/>
          </p:cNvSpPr>
          <p:nvPr>
            <p:ph type="ftr" idx="31"/>
          </p:nvPr>
        </p:nvSpPr>
        <p:spPr>
          <a:xfrm>
            <a:off x="0" y="6577920"/>
            <a:ext cx="9448560" cy="279720"/>
          </a:xfrm>
          <a:prstGeom prst="rect">
            <a:avLst/>
          </a:prstGeom>
          <a:solidFill>
            <a:schemeClr val="lt1">
              <a:lumMod val="85000"/>
            </a:schemeClr>
          </a:solidFill>
          <a:ln w="0">
            <a:noFill/>
          </a:ln>
        </p:spPr>
        <p:txBody>
          <a:bodyPr lIns="91440" rIns="91440" tIns="45720" bIns="45720" anchor="ctr">
            <a:noAutofit/>
          </a:bodyPr>
          <a:p>
            <a:pPr indent="0">
              <a:buNone/>
            </a:pPr>
            <a:endParaRPr b="0" lang="cs-CZ" sz="1400" spc="-1" strike="noStrike">
              <a:solidFill>
                <a:schemeClr val="dk1">
                  <a:tint val="75000"/>
                </a:schemeClr>
              </a:solidFill>
              <a:latin typeface="Aptos"/>
            </a:endParaRPr>
          </a:p>
        </p:txBody>
      </p:sp>
      <p:sp>
        <p:nvSpPr>
          <p:cNvPr id="202" name="PlaceHolder 4"/>
          <p:cNvSpPr>
            <a:spLocks noGrp="1"/>
          </p:cNvSpPr>
          <p:nvPr>
            <p:ph type="sldNum" idx="32"/>
          </p:nvPr>
        </p:nvSpPr>
        <p:spPr>
          <a:xfrm>
            <a:off x="9448920" y="6577920"/>
            <a:ext cx="2742840" cy="279720"/>
          </a:xfrm>
          <a:prstGeom prst="rect">
            <a:avLst/>
          </a:prstGeom>
          <a:solidFill>
            <a:schemeClr val="lt1">
              <a:lumMod val="85000"/>
            </a:schemeClr>
          </a:solidFill>
          <a:ln w="0">
            <a:noFill/>
          </a:ln>
        </p:spPr>
        <p:txBody>
          <a:bodyPr lIns="91440" rIns="91440" tIns="45720" bIns="45720" anchor="ctr">
            <a:noAutofit/>
          </a:bodyPr>
          <a:lstStyle>
            <a:lvl1pPr indent="0" algn="ctr" defTabSz="914400">
              <a:lnSpc>
                <a:spcPct val="100000"/>
              </a:lnSpc>
              <a:buNone/>
              <a:defRPr b="0" lang="cs-CZ" sz="1400" spc="-1" strike="noStrike">
                <a:solidFill>
                  <a:schemeClr val="dk1">
                    <a:tint val="75000"/>
                  </a:schemeClr>
                </a:solidFill>
                <a:latin typeface="Aptos"/>
              </a:defRPr>
            </a:lvl1pPr>
          </a:lstStyle>
          <a:p>
            <a:pPr indent="0" algn="ctr" defTabSz="914400">
              <a:lnSpc>
                <a:spcPct val="100000"/>
              </a:lnSpc>
              <a:buNone/>
            </a:pPr>
            <a:fld id="{D1C39162-356F-40E3-8F07-2BC5B789D948}" type="slidenum">
              <a:rPr b="0" lang="cs-CZ" sz="1400" spc="-1" strike="noStrike">
                <a:solidFill>
                  <a:schemeClr val="dk1">
                    <a:tint val="75000"/>
                  </a:schemeClr>
                </a:solidFill>
                <a:latin typeface="Aptos"/>
              </a:rPr>
              <a:t>&lt;number&gt;</a:t>
            </a:fld>
            <a:endParaRPr b="0" lang="en-US" sz="1400" spc="-1" strike="noStrike">
              <a:solidFill>
                <a:srgbClr val="000000"/>
              </a:solidFill>
              <a:latin typeface="Times New Roman"/>
            </a:endParaRPr>
          </a:p>
        </p:txBody>
      </p:sp>
      <p:sp>
        <p:nvSpPr>
          <p:cNvPr id="203" name="TextBox 3"/>
          <p:cNvSpPr/>
          <p:nvPr/>
        </p:nvSpPr>
        <p:spPr>
          <a:xfrm>
            <a:off x="7060680" y="3844440"/>
            <a:ext cx="4597920" cy="10652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600" spc="-1" strike="noStrike">
                <a:solidFill>
                  <a:schemeClr val="dk1"/>
                </a:solidFill>
                <a:latin typeface="Aptos"/>
              </a:rPr>
              <a:t>e.g., Mammal background rate = 2 mammal extinctions per 10,000 species per 100 years (that is, 2 E/MSY) (Ceballos, Ehrlich et al. 2015, </a:t>
            </a:r>
            <a:r>
              <a:rPr b="0" i="1" lang="en-US" sz="1600" spc="-1" strike="noStrike">
                <a:solidFill>
                  <a:schemeClr val="dk1"/>
                </a:solidFill>
                <a:latin typeface="Aptos"/>
              </a:rPr>
              <a:t>SciAdv</a:t>
            </a:r>
            <a:r>
              <a:rPr b="0" lang="en-US" sz="1600" spc="-1" strike="noStrike">
                <a:solidFill>
                  <a:schemeClr val="dk1"/>
                </a:solidFill>
                <a:latin typeface="Aptos"/>
              </a:rPr>
              <a:t>)</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81" dur="indefinite" restart="never" nodeType="tmRoot">
          <p:childTnLst>
            <p:seq>
              <p:cTn id="82" dur="indefinite" nodeType="mainSeq">
                <p:childTnLst>
                  <p:par>
                    <p:cTn id="83" fill="hold">
                      <p:stCondLst>
                        <p:cond delay="indefinite"/>
                      </p:stCondLst>
                      <p:childTnLst>
                        <p:par>
                          <p:cTn id="84" fill="hold">
                            <p:stCondLst>
                              <p:cond delay="0"/>
                            </p:stCondLst>
                            <p:childTnLst>
                              <p:par>
                                <p:cTn id="85" nodeType="clickEffect" fill="hold" presetClass="entr" presetID="1">
                                  <p:stCondLst>
                                    <p:cond delay="0"/>
                                  </p:stCondLst>
                                  <p:childTnLst>
                                    <p:set>
                                      <p:cBhvr>
                                        <p:cTn id="86" dur="1" fill="hold">
                                          <p:stCondLst>
                                            <p:cond delay="0"/>
                                          </p:stCondLst>
                                        </p:cTn>
                                        <p:tgtEl>
                                          <p:spTgt spid="197">
                                            <p:txEl>
                                              <p:pRg st="0" end="0"/>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nodeType="clickEffect" fill="hold" presetClass="entr" presetID="1">
                                  <p:stCondLst>
                                    <p:cond delay="0"/>
                                  </p:stCondLst>
                                  <p:childTnLst>
                                    <p:set>
                                      <p:cBhvr>
                                        <p:cTn id="90" dur="1" fill="hold">
                                          <p:stCondLst>
                                            <p:cond delay="0"/>
                                          </p:stCondLst>
                                        </p:cTn>
                                        <p:tgtEl>
                                          <p:spTgt spid="19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nodeType="clickEffect" fill="hold" presetClass="entr" presetID="1">
                                  <p:stCondLst>
                                    <p:cond delay="0"/>
                                  </p:stCondLst>
                                  <p:childTnLst>
                                    <p:set>
                                      <p:cBhvr>
                                        <p:cTn id="94" dur="1" fill="hold">
                                          <p:stCondLst>
                                            <p:cond delay="0"/>
                                          </p:stCondLst>
                                        </p:cTn>
                                        <p:tgtEl>
                                          <p:spTgt spid="19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nodeType="clickEffect" fill="hold" presetClass="entr" presetID="1">
                                  <p:stCondLst>
                                    <p:cond delay="0"/>
                                  </p:stCondLst>
                                  <p:childTnLst>
                                    <p:set>
                                      <p:cBhvr>
                                        <p:cTn id="98" dur="1" fill="hold">
                                          <p:stCondLst>
                                            <p:cond delay="0"/>
                                          </p:stCondLst>
                                        </p:cTn>
                                        <p:tgtEl>
                                          <p:spTgt spid="2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PlaceHolder 1"/>
          <p:cNvSpPr>
            <a:spLocks noGrp="1"/>
          </p:cNvSpPr>
          <p:nvPr>
            <p:ph type="title"/>
          </p:nvPr>
        </p:nvSpPr>
        <p:spPr>
          <a:xfrm>
            <a:off x="0" y="0"/>
            <a:ext cx="12487320" cy="680760"/>
          </a:xfrm>
          <a:prstGeom prst="rect">
            <a:avLst/>
          </a:prstGeom>
          <a:solidFill>
            <a:schemeClr val="lt1">
              <a:lumMod val="85000"/>
            </a:schemeClr>
          </a:solidFill>
          <a:ln w="0">
            <a:noFill/>
          </a:ln>
        </p:spPr>
        <p:txBody>
          <a:bodyPr lIns="91440" rIns="91440" tIns="45720" bIns="45720" anchor="ctr">
            <a:noAutofit/>
          </a:bodyPr>
          <a:p>
            <a:pPr marL="274320" indent="0" defTabSz="914400">
              <a:lnSpc>
                <a:spcPct val="90000"/>
              </a:lnSpc>
              <a:buNone/>
            </a:pPr>
            <a:r>
              <a:rPr b="0" lang="en-US" sz="2400" spc="-1" strike="noStrike">
                <a:solidFill>
                  <a:schemeClr val="dk1"/>
                </a:solidFill>
                <a:latin typeface="Aptos Display"/>
              </a:rPr>
              <a:t>‘</a:t>
            </a:r>
            <a:r>
              <a:rPr b="0" lang="en-US" sz="2400" spc="-1" strike="noStrike">
                <a:solidFill>
                  <a:schemeClr val="dk1"/>
                </a:solidFill>
                <a:latin typeface="Aptos Display"/>
              </a:rPr>
              <a:t>Sixth Mass Extinction’ – How do we know? </a:t>
            </a:r>
            <a:endParaRPr b="0" lang="cs-CZ" sz="2400" spc="-1" strike="noStrike">
              <a:solidFill>
                <a:schemeClr val="dk1"/>
              </a:solidFill>
              <a:latin typeface="Aptos"/>
            </a:endParaRPr>
          </a:p>
        </p:txBody>
      </p:sp>
      <p:pic>
        <p:nvPicPr>
          <p:cNvPr id="205" name="Picture 3" descr=""/>
          <p:cNvPicPr/>
          <p:nvPr/>
        </p:nvPicPr>
        <p:blipFill>
          <a:blip r:embed="rId1"/>
          <a:stretch/>
        </p:blipFill>
        <p:spPr>
          <a:xfrm>
            <a:off x="363600" y="1510560"/>
            <a:ext cx="6607080" cy="4806000"/>
          </a:xfrm>
          <a:prstGeom prst="rect">
            <a:avLst/>
          </a:prstGeom>
          <a:ln w="0">
            <a:noFill/>
          </a:ln>
        </p:spPr>
      </p:pic>
      <p:pic>
        <p:nvPicPr>
          <p:cNvPr id="206" name="Picture 6" descr=""/>
          <p:cNvPicPr/>
          <p:nvPr/>
        </p:nvPicPr>
        <p:blipFill>
          <a:blip r:embed="rId2"/>
          <a:stretch/>
        </p:blipFill>
        <p:spPr>
          <a:xfrm>
            <a:off x="6993720" y="3017160"/>
            <a:ext cx="5045400" cy="3000600"/>
          </a:xfrm>
          <a:prstGeom prst="rect">
            <a:avLst/>
          </a:prstGeom>
          <a:ln w="0">
            <a:noFill/>
          </a:ln>
        </p:spPr>
      </p:pic>
      <p:sp>
        <p:nvSpPr>
          <p:cNvPr id="207" name="TextBox 8"/>
          <p:cNvSpPr/>
          <p:nvPr/>
        </p:nvSpPr>
        <p:spPr>
          <a:xfrm>
            <a:off x="8682120" y="6267240"/>
            <a:ext cx="5910120" cy="3038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n-US" sz="1400" spc="-1" strike="noStrike">
                <a:solidFill>
                  <a:schemeClr val="dk1"/>
                </a:solidFill>
                <a:latin typeface="Aptos"/>
              </a:rPr>
              <a:t>D</a:t>
            </a:r>
            <a:r>
              <a:rPr b="0" lang="cs-CZ" sz="1400" spc="-1" strike="noStrike">
                <a:solidFill>
                  <a:schemeClr val="dk1"/>
                </a:solidFill>
                <a:latin typeface="Aptos"/>
              </a:rPr>
              <a:t>í</a:t>
            </a:r>
            <a:r>
              <a:rPr b="0" lang="en-US" sz="1400" spc="-1" strike="noStrike">
                <a:solidFill>
                  <a:schemeClr val="dk1"/>
                </a:solidFill>
                <a:latin typeface="Aptos"/>
              </a:rPr>
              <a:t>az &amp; Malhi (2022)</a:t>
            </a:r>
            <a:r>
              <a:rPr b="0" i="1" lang="en-US" sz="1400" spc="-1" strike="noStrike">
                <a:solidFill>
                  <a:schemeClr val="dk1"/>
                </a:solidFill>
                <a:latin typeface="Aptos"/>
              </a:rPr>
              <a:t> Annu. Rev. Environ. Res.</a:t>
            </a:r>
            <a:endParaRPr b="0" lang="en-US" sz="1400" spc="-1" strike="noStrike">
              <a:solidFill>
                <a:srgbClr val="000000"/>
              </a:solidFill>
              <a:latin typeface="Arial"/>
            </a:endParaRPr>
          </a:p>
        </p:txBody>
      </p:sp>
      <p:sp>
        <p:nvSpPr>
          <p:cNvPr id="208" name="PlaceHolder 2"/>
          <p:cNvSpPr>
            <a:spLocks noGrp="1"/>
          </p:cNvSpPr>
          <p:nvPr>
            <p:ph type="ftr" idx="33"/>
          </p:nvPr>
        </p:nvSpPr>
        <p:spPr>
          <a:xfrm>
            <a:off x="0" y="6577920"/>
            <a:ext cx="9448560" cy="279720"/>
          </a:xfrm>
          <a:prstGeom prst="rect">
            <a:avLst/>
          </a:prstGeom>
          <a:solidFill>
            <a:schemeClr val="lt1">
              <a:lumMod val="85000"/>
            </a:schemeClr>
          </a:solidFill>
          <a:ln w="0">
            <a:noFill/>
          </a:ln>
        </p:spPr>
        <p:txBody>
          <a:bodyPr lIns="91440" rIns="91440" tIns="45720" bIns="45720" anchor="ctr">
            <a:noAutofit/>
          </a:bodyPr>
          <a:p>
            <a:pPr indent="0">
              <a:buNone/>
            </a:pPr>
            <a:endParaRPr b="0" lang="cs-CZ" sz="1400" spc="-1" strike="noStrike">
              <a:solidFill>
                <a:schemeClr val="dk1">
                  <a:tint val="75000"/>
                </a:schemeClr>
              </a:solidFill>
              <a:latin typeface="Aptos"/>
            </a:endParaRPr>
          </a:p>
        </p:txBody>
      </p:sp>
      <p:sp>
        <p:nvSpPr>
          <p:cNvPr id="209" name="PlaceHolder 3"/>
          <p:cNvSpPr>
            <a:spLocks noGrp="1"/>
          </p:cNvSpPr>
          <p:nvPr>
            <p:ph type="sldNum" idx="34"/>
          </p:nvPr>
        </p:nvSpPr>
        <p:spPr>
          <a:xfrm>
            <a:off x="9448920" y="6577920"/>
            <a:ext cx="2742840" cy="279720"/>
          </a:xfrm>
          <a:prstGeom prst="rect">
            <a:avLst/>
          </a:prstGeom>
          <a:solidFill>
            <a:schemeClr val="lt1">
              <a:lumMod val="85000"/>
            </a:schemeClr>
          </a:solidFill>
          <a:ln w="0">
            <a:noFill/>
          </a:ln>
        </p:spPr>
        <p:txBody>
          <a:bodyPr lIns="91440" rIns="91440" tIns="45720" bIns="45720" anchor="ctr">
            <a:noAutofit/>
          </a:bodyPr>
          <a:lstStyle>
            <a:lvl1pPr indent="0" algn="ctr" defTabSz="914400">
              <a:lnSpc>
                <a:spcPct val="100000"/>
              </a:lnSpc>
              <a:buNone/>
              <a:defRPr b="0" lang="cs-CZ" sz="1400" spc="-1" strike="noStrike">
                <a:solidFill>
                  <a:schemeClr val="dk1">
                    <a:tint val="75000"/>
                  </a:schemeClr>
                </a:solidFill>
                <a:latin typeface="Aptos"/>
              </a:defRPr>
            </a:lvl1pPr>
          </a:lstStyle>
          <a:p>
            <a:pPr indent="0" algn="ctr" defTabSz="914400">
              <a:lnSpc>
                <a:spcPct val="100000"/>
              </a:lnSpc>
              <a:buNone/>
            </a:pPr>
            <a:fld id="{1805A249-8960-4C29-87BC-7077CB6B9B67}" type="slidenum">
              <a:rPr b="0" lang="cs-CZ" sz="1400" spc="-1" strike="noStrike">
                <a:solidFill>
                  <a:schemeClr val="dk1">
                    <a:tint val="75000"/>
                  </a:schemeClr>
                </a:solidFill>
                <a:latin typeface="Aptos"/>
              </a:rPr>
              <a:t>&lt;number&gt;</a:t>
            </a:fld>
            <a:endParaRPr b="0" lang="en-US" sz="1400" spc="-1" strike="noStrike">
              <a:solidFill>
                <a:srgbClr val="000000"/>
              </a:solidFill>
              <a:latin typeface="Times New Roman"/>
            </a:endParaRPr>
          </a:p>
        </p:txBody>
      </p:sp>
      <p:sp>
        <p:nvSpPr>
          <p:cNvPr id="210" name="Content Placeholder 2"/>
          <p:cNvSpPr/>
          <p:nvPr/>
        </p:nvSpPr>
        <p:spPr>
          <a:xfrm>
            <a:off x="512640" y="983520"/>
            <a:ext cx="10515240" cy="4043160"/>
          </a:xfrm>
          <a:prstGeom prst="rect">
            <a:avLst/>
          </a:prstGeom>
          <a:noFill/>
          <a:ln w="0">
            <a:noFill/>
          </a:ln>
        </p:spPr>
        <p:style>
          <a:lnRef idx="0"/>
          <a:fillRef idx="0"/>
          <a:effectRef idx="0"/>
          <a:fontRef idx="minor"/>
        </p:style>
        <p:txBody>
          <a:bodyPr anchor="t">
            <a:normAutofit/>
          </a:bodyPr>
          <a:p>
            <a:pPr marL="343080" indent="-343080" defTabSz="914400">
              <a:lnSpc>
                <a:spcPct val="90000"/>
              </a:lnSpc>
              <a:spcBef>
                <a:spcPts val="1199"/>
              </a:spcBef>
              <a:buClr>
                <a:srgbClr val="000000"/>
              </a:buClr>
              <a:buFont typeface="Arial"/>
              <a:buChar char="•"/>
            </a:pPr>
            <a:r>
              <a:rPr b="0" lang="en-US" sz="2000" spc="-1" strike="noStrike">
                <a:solidFill>
                  <a:schemeClr val="dk1"/>
                </a:solidFill>
                <a:latin typeface="Aptos"/>
              </a:rPr>
              <a:t>How do we know it’s not just business-as-usual? </a:t>
            </a:r>
            <a:endParaRPr b="0" lang="en-US" sz="2000" spc="-1" strike="noStrike">
              <a:solidFill>
                <a:srgbClr val="000000"/>
              </a:solidFill>
              <a:latin typeface="Arial"/>
            </a:endParaRPr>
          </a:p>
        </p:txBody>
      </p:sp>
      <p:sp>
        <p:nvSpPr>
          <p:cNvPr id="211" name=""/>
          <p:cNvSpPr txBox="1"/>
          <p:nvPr/>
        </p:nvSpPr>
        <p:spPr>
          <a:xfrm>
            <a:off x="7388640" y="2396520"/>
            <a:ext cx="4551480" cy="346680"/>
          </a:xfrm>
          <a:prstGeom prst="rect">
            <a:avLst/>
          </a:prstGeom>
          <a:noFill/>
          <a:ln w="0">
            <a:noFill/>
          </a:ln>
        </p:spPr>
        <p:txBody>
          <a:bodyPr lIns="90000" rIns="90000" tIns="45000" bIns="45000" anchor="t">
            <a:noAutofit/>
          </a:bodyPr>
          <a:p>
            <a:r>
              <a:rPr b="1" lang="en-US" sz="1800" spc="-1" strike="noStrike">
                <a:solidFill>
                  <a:srgbClr val="000000"/>
                </a:solidFill>
                <a:latin typeface="Arial"/>
                <a:hlinkClick r:id="rId3"/>
              </a:rPr>
              <a:t>https://doi.org/10.1016/j.tree.2025.01.002</a:t>
            </a:r>
            <a:r>
              <a:rPr b="1" lang="en-US" sz="1800" spc="-1" strike="noStrike">
                <a:solidFill>
                  <a:srgbClr val="000000"/>
                </a:solidFill>
                <a:latin typeface="Arial"/>
              </a:rPr>
              <a:t> </a:t>
            </a:r>
            <a:endParaRPr b="0" lang="en-US" sz="1800" spc="-1" strike="noStrike">
              <a:solidFill>
                <a:srgbClr val="000000"/>
              </a:solidFill>
              <a:latin typeface="Arial"/>
            </a:endParaRPr>
          </a:p>
        </p:txBody>
      </p:sp>
      <p:pic>
        <p:nvPicPr>
          <p:cNvPr id="212" name="" descr=""/>
          <p:cNvPicPr/>
          <p:nvPr/>
        </p:nvPicPr>
        <p:blipFill>
          <a:blip r:embed="rId4"/>
          <a:stretch/>
        </p:blipFill>
        <p:spPr>
          <a:xfrm>
            <a:off x="7385400" y="804240"/>
            <a:ext cx="4501800" cy="171036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PlaceHolder 1"/>
          <p:cNvSpPr>
            <a:spLocks noGrp="1"/>
          </p:cNvSpPr>
          <p:nvPr>
            <p:ph type="title"/>
          </p:nvPr>
        </p:nvSpPr>
        <p:spPr>
          <a:xfrm>
            <a:off x="0" y="0"/>
            <a:ext cx="12939840" cy="680760"/>
          </a:xfrm>
          <a:prstGeom prst="rect">
            <a:avLst/>
          </a:prstGeom>
          <a:solidFill>
            <a:schemeClr val="lt1">
              <a:lumMod val="85000"/>
            </a:schemeClr>
          </a:solidFill>
          <a:ln w="0">
            <a:noFill/>
          </a:ln>
        </p:spPr>
        <p:txBody>
          <a:bodyPr lIns="91440" rIns="91440" tIns="45720" bIns="45720" anchor="ctr">
            <a:noAutofit/>
          </a:bodyPr>
          <a:p>
            <a:pPr marL="274320" indent="0" defTabSz="914400">
              <a:lnSpc>
                <a:spcPct val="90000"/>
              </a:lnSpc>
              <a:buNone/>
            </a:pPr>
            <a:r>
              <a:rPr b="0" lang="en-US" sz="2400" spc="-1" strike="noStrike">
                <a:solidFill>
                  <a:schemeClr val="dk1"/>
                </a:solidFill>
                <a:latin typeface="Aptos Display"/>
              </a:rPr>
              <a:t>After a mass extinction event: biodiversity increases again</a:t>
            </a:r>
            <a:endParaRPr b="0" lang="cs-CZ" sz="2400" spc="-1" strike="noStrike">
              <a:solidFill>
                <a:schemeClr val="dk1"/>
              </a:solidFill>
              <a:latin typeface="Aptos"/>
            </a:endParaRPr>
          </a:p>
        </p:txBody>
      </p:sp>
      <p:sp>
        <p:nvSpPr>
          <p:cNvPr id="214" name="PlaceHolder 2"/>
          <p:cNvSpPr>
            <a:spLocks noGrp="1"/>
          </p:cNvSpPr>
          <p:nvPr>
            <p:ph type="ftr" idx="35"/>
          </p:nvPr>
        </p:nvSpPr>
        <p:spPr>
          <a:xfrm>
            <a:off x="0" y="6577920"/>
            <a:ext cx="9448560" cy="279720"/>
          </a:xfrm>
          <a:prstGeom prst="rect">
            <a:avLst/>
          </a:prstGeom>
          <a:solidFill>
            <a:schemeClr val="lt1">
              <a:lumMod val="85000"/>
            </a:schemeClr>
          </a:solidFill>
          <a:ln w="0">
            <a:noFill/>
          </a:ln>
        </p:spPr>
        <p:txBody>
          <a:bodyPr lIns="91440" rIns="91440" tIns="45720" bIns="45720" anchor="ctr">
            <a:noAutofit/>
          </a:bodyPr>
          <a:p>
            <a:pPr indent="0">
              <a:buNone/>
            </a:pPr>
            <a:endParaRPr b="0" lang="cs-CZ" sz="1400" spc="-1" strike="noStrike">
              <a:solidFill>
                <a:schemeClr val="dk1">
                  <a:tint val="75000"/>
                </a:schemeClr>
              </a:solidFill>
              <a:latin typeface="Aptos"/>
            </a:endParaRPr>
          </a:p>
        </p:txBody>
      </p:sp>
      <p:sp>
        <p:nvSpPr>
          <p:cNvPr id="215" name="PlaceHolder 3"/>
          <p:cNvSpPr>
            <a:spLocks noGrp="1"/>
          </p:cNvSpPr>
          <p:nvPr>
            <p:ph type="sldNum" idx="36"/>
          </p:nvPr>
        </p:nvSpPr>
        <p:spPr>
          <a:xfrm>
            <a:off x="9448920" y="6577920"/>
            <a:ext cx="2742840" cy="279720"/>
          </a:xfrm>
          <a:prstGeom prst="rect">
            <a:avLst/>
          </a:prstGeom>
          <a:solidFill>
            <a:schemeClr val="lt1">
              <a:lumMod val="85000"/>
            </a:schemeClr>
          </a:solidFill>
          <a:ln w="0">
            <a:noFill/>
          </a:ln>
        </p:spPr>
        <p:txBody>
          <a:bodyPr lIns="91440" rIns="91440" tIns="45720" bIns="45720" anchor="ctr">
            <a:noAutofit/>
          </a:bodyPr>
          <a:lstStyle>
            <a:lvl1pPr indent="0" algn="ctr" defTabSz="914400">
              <a:lnSpc>
                <a:spcPct val="100000"/>
              </a:lnSpc>
              <a:buNone/>
              <a:defRPr b="0" lang="cs-CZ" sz="1400" spc="-1" strike="noStrike">
                <a:solidFill>
                  <a:schemeClr val="dk1">
                    <a:tint val="75000"/>
                  </a:schemeClr>
                </a:solidFill>
                <a:latin typeface="Aptos"/>
              </a:defRPr>
            </a:lvl1pPr>
          </a:lstStyle>
          <a:p>
            <a:pPr indent="0" algn="ctr" defTabSz="914400">
              <a:lnSpc>
                <a:spcPct val="100000"/>
              </a:lnSpc>
              <a:buNone/>
            </a:pPr>
            <a:fld id="{8D7A28E2-E8C4-4A89-BB2B-BFEE85D7B39A}" type="slidenum">
              <a:rPr b="0" lang="cs-CZ" sz="1400" spc="-1" strike="noStrike">
                <a:solidFill>
                  <a:schemeClr val="dk1">
                    <a:tint val="75000"/>
                  </a:schemeClr>
                </a:solidFill>
                <a:latin typeface="Aptos"/>
              </a:rPr>
              <a:t>&lt;number&gt;</a:t>
            </a:fld>
            <a:endParaRPr b="0" lang="en-US" sz="1400" spc="-1" strike="noStrike">
              <a:solidFill>
                <a:srgbClr val="000000"/>
              </a:solidFill>
              <a:latin typeface="Times New Roman"/>
            </a:endParaRPr>
          </a:p>
        </p:txBody>
      </p:sp>
      <p:sp>
        <p:nvSpPr>
          <p:cNvPr id="216" name="Rectangle 2"/>
          <p:cNvSpPr/>
          <p:nvPr/>
        </p:nvSpPr>
        <p:spPr>
          <a:xfrm>
            <a:off x="3080160" y="904680"/>
            <a:ext cx="4699080" cy="5264640"/>
          </a:xfrm>
          <a:prstGeom prst="rect">
            <a:avLst/>
          </a:prstGeom>
          <a:solidFill>
            <a:schemeClr val="lt1"/>
          </a:solidFill>
          <a:ln w="12600">
            <a:noFill/>
          </a:ln>
        </p:spPr>
        <p:style>
          <a:lnRef idx="0"/>
          <a:fillRef idx="0"/>
          <a:effectRef idx="0"/>
          <a:fontRef idx="minor"/>
        </p:style>
        <p:txBody>
          <a:bodyPr lIns="90000" rIns="90000" tIns="45000" bIns="45000" anchor="ctr">
            <a:noAutofit/>
          </a:bodyPr>
          <a:p>
            <a:endParaRPr b="0" lang="en-US" sz="1800" spc="-1" strike="noStrike">
              <a:solidFill>
                <a:schemeClr val="lt1"/>
              </a:solidFill>
              <a:latin typeface="Aptos"/>
            </a:endParaRPr>
          </a:p>
        </p:txBody>
      </p:sp>
      <p:pic>
        <p:nvPicPr>
          <p:cNvPr id="217" name="Picture 11" descr="Sepkoski curve showing diversity of marine animal familes through time and 5 major mass exticntion events."/>
          <p:cNvPicPr/>
          <p:nvPr/>
        </p:nvPicPr>
        <p:blipFill>
          <a:blip r:embed="rId1"/>
          <a:stretch/>
        </p:blipFill>
        <p:spPr>
          <a:xfrm>
            <a:off x="609840" y="1612800"/>
            <a:ext cx="9448560" cy="410220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PlaceHolder 1"/>
          <p:cNvSpPr>
            <a:spLocks noGrp="1"/>
          </p:cNvSpPr>
          <p:nvPr>
            <p:ph type="title"/>
          </p:nvPr>
        </p:nvSpPr>
        <p:spPr>
          <a:xfrm>
            <a:off x="0" y="0"/>
            <a:ext cx="12939840" cy="680760"/>
          </a:xfrm>
          <a:prstGeom prst="rect">
            <a:avLst/>
          </a:prstGeom>
          <a:solidFill>
            <a:schemeClr val="lt1">
              <a:lumMod val="85000"/>
            </a:schemeClr>
          </a:solidFill>
          <a:ln w="0">
            <a:noFill/>
          </a:ln>
        </p:spPr>
        <p:txBody>
          <a:bodyPr lIns="91440" rIns="91440" tIns="45720" bIns="45720" anchor="ctr">
            <a:noAutofit/>
          </a:bodyPr>
          <a:p>
            <a:pPr marL="274320" indent="0" defTabSz="914400">
              <a:lnSpc>
                <a:spcPct val="90000"/>
              </a:lnSpc>
              <a:buNone/>
            </a:pPr>
            <a:r>
              <a:rPr b="0" lang="en-US" sz="2400" spc="-1" strike="noStrike">
                <a:solidFill>
                  <a:schemeClr val="dk1"/>
                </a:solidFill>
                <a:latin typeface="Aptos Display"/>
              </a:rPr>
              <a:t>How does biodiversity recover from extinction? – Evolutionary perspective</a:t>
            </a:r>
            <a:endParaRPr b="0" lang="cs-CZ" sz="2400" spc="-1" strike="noStrike">
              <a:solidFill>
                <a:schemeClr val="dk1"/>
              </a:solidFill>
              <a:latin typeface="Aptos"/>
            </a:endParaRPr>
          </a:p>
        </p:txBody>
      </p:sp>
      <p:sp>
        <p:nvSpPr>
          <p:cNvPr id="219" name="PlaceHolder 2"/>
          <p:cNvSpPr>
            <a:spLocks noGrp="1"/>
          </p:cNvSpPr>
          <p:nvPr>
            <p:ph type="ftr" idx="37"/>
          </p:nvPr>
        </p:nvSpPr>
        <p:spPr>
          <a:xfrm>
            <a:off x="0" y="6577920"/>
            <a:ext cx="9448560" cy="279720"/>
          </a:xfrm>
          <a:prstGeom prst="rect">
            <a:avLst/>
          </a:prstGeom>
          <a:solidFill>
            <a:schemeClr val="lt1">
              <a:lumMod val="85000"/>
            </a:schemeClr>
          </a:solidFill>
          <a:ln w="0">
            <a:noFill/>
          </a:ln>
        </p:spPr>
        <p:txBody>
          <a:bodyPr lIns="91440" rIns="91440" tIns="45720" bIns="45720" anchor="ctr">
            <a:noAutofit/>
          </a:bodyPr>
          <a:p>
            <a:pPr indent="0">
              <a:buNone/>
            </a:pPr>
            <a:endParaRPr b="0" lang="cs-CZ" sz="1400" spc="-1" strike="noStrike">
              <a:solidFill>
                <a:schemeClr val="dk1">
                  <a:tint val="75000"/>
                </a:schemeClr>
              </a:solidFill>
              <a:latin typeface="Aptos"/>
            </a:endParaRPr>
          </a:p>
        </p:txBody>
      </p:sp>
      <p:sp>
        <p:nvSpPr>
          <p:cNvPr id="220" name="PlaceHolder 3"/>
          <p:cNvSpPr>
            <a:spLocks noGrp="1"/>
          </p:cNvSpPr>
          <p:nvPr>
            <p:ph type="sldNum" idx="38"/>
          </p:nvPr>
        </p:nvSpPr>
        <p:spPr>
          <a:xfrm>
            <a:off x="9448920" y="6577920"/>
            <a:ext cx="2742840" cy="279720"/>
          </a:xfrm>
          <a:prstGeom prst="rect">
            <a:avLst/>
          </a:prstGeom>
          <a:solidFill>
            <a:schemeClr val="lt1">
              <a:lumMod val="85000"/>
            </a:schemeClr>
          </a:solidFill>
          <a:ln w="0">
            <a:noFill/>
          </a:ln>
        </p:spPr>
        <p:txBody>
          <a:bodyPr lIns="91440" rIns="91440" tIns="45720" bIns="45720" anchor="ctr">
            <a:noAutofit/>
          </a:bodyPr>
          <a:lstStyle>
            <a:lvl1pPr indent="0" algn="ctr" defTabSz="914400">
              <a:lnSpc>
                <a:spcPct val="100000"/>
              </a:lnSpc>
              <a:buNone/>
              <a:defRPr b="0" lang="cs-CZ" sz="1400" spc="-1" strike="noStrike">
                <a:solidFill>
                  <a:schemeClr val="dk1">
                    <a:tint val="75000"/>
                  </a:schemeClr>
                </a:solidFill>
                <a:latin typeface="Aptos"/>
              </a:defRPr>
            </a:lvl1pPr>
          </a:lstStyle>
          <a:p>
            <a:pPr indent="0" algn="ctr" defTabSz="914400">
              <a:lnSpc>
                <a:spcPct val="100000"/>
              </a:lnSpc>
              <a:buNone/>
            </a:pPr>
            <a:fld id="{D6283624-FAEE-4391-B209-F68827320E96}" type="slidenum">
              <a:rPr b="0" lang="cs-CZ" sz="1400" spc="-1" strike="noStrike">
                <a:solidFill>
                  <a:schemeClr val="dk1">
                    <a:tint val="75000"/>
                  </a:schemeClr>
                </a:solidFill>
                <a:latin typeface="Aptos"/>
              </a:rPr>
              <a:t>&lt;number&gt;</a:t>
            </a:fld>
            <a:endParaRPr b="0" lang="en-US" sz="1400" spc="-1" strike="noStrike">
              <a:solidFill>
                <a:srgbClr val="000000"/>
              </a:solidFill>
              <a:latin typeface="Times New Roman"/>
            </a:endParaRPr>
          </a:p>
        </p:txBody>
      </p:sp>
      <p:sp>
        <p:nvSpPr>
          <p:cNvPr id="221" name=""/>
          <p:cNvSpPr txBox="1"/>
          <p:nvPr/>
        </p:nvSpPr>
        <p:spPr>
          <a:xfrm>
            <a:off x="8686800" y="5943600"/>
            <a:ext cx="2057400" cy="964440"/>
          </a:xfrm>
          <a:prstGeom prst="rect">
            <a:avLst/>
          </a:prstGeom>
          <a:noFill/>
          <a:ln w="0">
            <a:noFill/>
          </a:ln>
        </p:spPr>
        <p:txBody>
          <a:bodyPr lIns="90000" rIns="90000" tIns="45000" bIns="45000" anchor="t">
            <a:noAutofit/>
          </a:bodyPr>
          <a:p>
            <a:r>
              <a:rPr b="0" lang="en-US" sz="1800" spc="-1" strike="noStrike">
                <a:solidFill>
                  <a:srgbClr val="000000"/>
                </a:solidFill>
                <a:latin typeface="Arial"/>
              </a:rPr>
              <a:t>Lineage through time (LTT) - plots</a:t>
            </a:r>
            <a:endParaRPr b="0" lang="en-US" sz="1800" spc="-1" strike="noStrike">
              <a:solidFill>
                <a:srgbClr val="000000"/>
              </a:solidFill>
              <a:latin typeface="Arial"/>
            </a:endParaRPr>
          </a:p>
        </p:txBody>
      </p:sp>
      <p:pic>
        <p:nvPicPr>
          <p:cNvPr id="222" name="" descr=""/>
          <p:cNvPicPr/>
          <p:nvPr/>
        </p:nvPicPr>
        <p:blipFill>
          <a:blip r:embed="rId1"/>
          <a:stretch/>
        </p:blipFill>
        <p:spPr>
          <a:xfrm>
            <a:off x="285840" y="914400"/>
            <a:ext cx="3375720" cy="3429000"/>
          </a:xfrm>
          <a:prstGeom prst="rect">
            <a:avLst/>
          </a:prstGeom>
          <a:ln w="0">
            <a:noFill/>
          </a:ln>
        </p:spPr>
      </p:pic>
      <p:pic>
        <p:nvPicPr>
          <p:cNvPr id="223" name="" descr=""/>
          <p:cNvPicPr/>
          <p:nvPr/>
        </p:nvPicPr>
        <p:blipFill>
          <a:blip r:embed="rId2"/>
          <a:stretch/>
        </p:blipFill>
        <p:spPr>
          <a:xfrm>
            <a:off x="3657600" y="914400"/>
            <a:ext cx="8354520" cy="4887000"/>
          </a:xfrm>
          <a:prstGeom prst="rect">
            <a:avLst/>
          </a:prstGeom>
          <a:ln w="0">
            <a:noFill/>
          </a:ln>
        </p:spPr>
      </p:pic>
      <p:sp>
        <p:nvSpPr>
          <p:cNvPr id="224" name=""/>
          <p:cNvSpPr txBox="1"/>
          <p:nvPr/>
        </p:nvSpPr>
        <p:spPr>
          <a:xfrm>
            <a:off x="9095400" y="5715000"/>
            <a:ext cx="3276720" cy="457200"/>
          </a:xfrm>
          <a:prstGeom prst="rect">
            <a:avLst/>
          </a:prstGeom>
          <a:noFill/>
          <a:ln w="0">
            <a:noFill/>
          </a:ln>
        </p:spPr>
        <p:txBody>
          <a:bodyPr lIns="90000" rIns="90000" tIns="45000" bIns="45000" anchor="t">
            <a:noAutofit/>
          </a:bodyPr>
          <a:p>
            <a:r>
              <a:rPr b="0" lang="en-US" sz="1200" spc="-1" strike="noStrike">
                <a:solidFill>
                  <a:srgbClr val="000000"/>
                </a:solidFill>
                <a:latin typeface="Arial"/>
              </a:rPr>
              <a:t>Chen &amp; Benton 2012, </a:t>
            </a:r>
            <a:r>
              <a:rPr b="0" i="1" lang="en-US" sz="1200" spc="-1" strike="noStrike">
                <a:solidFill>
                  <a:srgbClr val="000000"/>
                </a:solidFill>
                <a:latin typeface="Arial"/>
              </a:rPr>
              <a:t>Nature Geoscience</a:t>
            </a:r>
            <a:endParaRPr b="0" lang="en-US" sz="1200" spc="-1" strike="noStrike">
              <a:solidFill>
                <a:srgbClr val="000000"/>
              </a:solidFill>
              <a:latin typeface="Arial"/>
            </a:endParaRPr>
          </a:p>
        </p:txBody>
      </p:sp>
      <p:sp>
        <p:nvSpPr>
          <p:cNvPr id="225" name=""/>
          <p:cNvSpPr txBox="1"/>
          <p:nvPr/>
        </p:nvSpPr>
        <p:spPr>
          <a:xfrm>
            <a:off x="685800" y="4343400"/>
            <a:ext cx="3276720" cy="457200"/>
          </a:xfrm>
          <a:prstGeom prst="rect">
            <a:avLst/>
          </a:prstGeom>
          <a:noFill/>
          <a:ln w="0">
            <a:noFill/>
          </a:ln>
        </p:spPr>
        <p:txBody>
          <a:bodyPr lIns="90000" rIns="90000" tIns="45000" bIns="45000" anchor="t">
            <a:noAutofit/>
          </a:bodyPr>
          <a:p>
            <a:r>
              <a:rPr b="0" lang="en-US" sz="1200" spc="-1" strike="noStrike">
                <a:solidFill>
                  <a:srgbClr val="000000"/>
                </a:solidFill>
                <a:latin typeface="Arial"/>
              </a:rPr>
              <a:t>Chen &amp; Benton 2012, </a:t>
            </a:r>
            <a:r>
              <a:rPr b="0" i="1" lang="en-US" sz="1200" spc="-1" strike="noStrike">
                <a:solidFill>
                  <a:srgbClr val="000000"/>
                </a:solidFill>
                <a:latin typeface="Arial"/>
              </a:rPr>
              <a:t>Nature Geoscience</a:t>
            </a:r>
            <a:endParaRPr b="0" lang="en-US" sz="12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99" dur="indefinite" restart="never" nodeType="tmRoot">
          <p:childTnLst>
            <p:seq>
              <p:cTn id="100" dur="indefinite" nodeType="mainSeq">
                <p:childTnLst>
                  <p:par>
                    <p:cTn id="101" fill="hold">
                      <p:stCondLst>
                        <p:cond delay="indefinite"/>
                      </p:stCondLst>
                      <p:childTnLst>
                        <p:par>
                          <p:cTn id="102" fill="hold">
                            <p:stCondLst>
                              <p:cond delay="0"/>
                            </p:stCondLst>
                            <p:childTnLst>
                              <p:par>
                                <p:cTn id="103" nodeType="clickEffect" fill="hold" presetClass="entr" presetID="1">
                                  <p:stCondLst>
                                    <p:cond delay="0"/>
                                  </p:stCondLst>
                                  <p:childTnLst>
                                    <p:set>
                                      <p:cBhvr>
                                        <p:cTn id="104" dur="1" fill="hold">
                                          <p:stCondLst>
                                            <p:cond delay="0"/>
                                          </p:stCondLst>
                                        </p:cTn>
                                        <p:tgtEl>
                                          <p:spTgt spid="221"/>
                                        </p:tgtEl>
                                        <p:attrNameLst>
                                          <p:attrName>style.visibility</p:attrName>
                                        </p:attrNameLst>
                                      </p:cBhvr>
                                      <p:to>
                                        <p:strVal val="visible"/>
                                      </p:to>
                                    </p:set>
                                  </p:childTnLst>
                                </p:cTn>
                              </p:par>
                              <p:par>
                                <p:cTn id="105" nodeType="withEffect" fill="hold" presetClass="entr" presetID="1">
                                  <p:stCondLst>
                                    <p:cond delay="0"/>
                                  </p:stCondLst>
                                  <p:childTnLst>
                                    <p:set>
                                      <p:cBhvr>
                                        <p:cTn id="106" dur="1" fill="hold">
                                          <p:stCondLst>
                                            <p:cond delay="0"/>
                                          </p:stCondLst>
                                        </p:cTn>
                                        <p:tgtEl>
                                          <p:spTgt spid="2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 name="PlaceHolder 1"/>
          <p:cNvSpPr>
            <a:spLocks noGrp="1"/>
          </p:cNvSpPr>
          <p:nvPr>
            <p:ph type="title"/>
          </p:nvPr>
        </p:nvSpPr>
        <p:spPr>
          <a:xfrm>
            <a:off x="0" y="0"/>
            <a:ext cx="12487320" cy="680760"/>
          </a:xfrm>
          <a:prstGeom prst="rect">
            <a:avLst/>
          </a:prstGeom>
          <a:solidFill>
            <a:schemeClr val="lt1">
              <a:lumMod val="85000"/>
            </a:schemeClr>
          </a:solidFill>
          <a:ln w="0">
            <a:noFill/>
          </a:ln>
        </p:spPr>
        <p:txBody>
          <a:bodyPr lIns="91440" rIns="91440" tIns="45720" bIns="45720" anchor="ctr">
            <a:noAutofit/>
          </a:bodyPr>
          <a:p>
            <a:pPr marL="274320" indent="0" defTabSz="914400">
              <a:lnSpc>
                <a:spcPct val="90000"/>
              </a:lnSpc>
              <a:buNone/>
            </a:pPr>
            <a:r>
              <a:rPr b="0" lang="de-DE" sz="2400" spc="-1" strike="noStrike">
                <a:solidFill>
                  <a:schemeClr val="dk1"/>
                </a:solidFill>
                <a:latin typeface="Aptos Display"/>
              </a:rPr>
              <a:t>Some words about evolution</a:t>
            </a:r>
            <a:endParaRPr b="0" lang="cs-CZ" sz="2400" spc="-1" strike="noStrike">
              <a:solidFill>
                <a:schemeClr val="dk1"/>
              </a:solidFill>
              <a:latin typeface="Aptos"/>
            </a:endParaRPr>
          </a:p>
        </p:txBody>
      </p:sp>
      <p:sp>
        <p:nvSpPr>
          <p:cNvPr id="52" name="PlaceHolder 2"/>
          <p:cNvSpPr>
            <a:spLocks noGrp="1"/>
          </p:cNvSpPr>
          <p:nvPr>
            <p:ph/>
          </p:nvPr>
        </p:nvSpPr>
        <p:spPr>
          <a:xfrm>
            <a:off x="3728520" y="2872080"/>
            <a:ext cx="7193520" cy="3729960"/>
          </a:xfrm>
          <a:prstGeom prst="rect">
            <a:avLst/>
          </a:prstGeom>
          <a:noFill/>
          <a:ln w="0">
            <a:noFill/>
          </a:ln>
        </p:spPr>
        <p:txBody>
          <a:bodyPr lIns="91440" rIns="91440" tIns="45720" bIns="45720" anchor="t">
            <a:normAutofit/>
          </a:bodyPr>
          <a:p>
            <a:pPr indent="0" algn="ctr" defTabSz="914400">
              <a:lnSpc>
                <a:spcPct val="150000"/>
              </a:lnSpc>
              <a:spcBef>
                <a:spcPts val="1199"/>
              </a:spcBef>
              <a:buNone/>
              <a:tabLst>
                <a:tab algn="l" pos="0"/>
              </a:tabLst>
            </a:pPr>
            <a:r>
              <a:rPr b="0" i="1" lang="de-DE" sz="2000" spc="-1" strike="noStrike">
                <a:solidFill>
                  <a:schemeClr val="dk1"/>
                </a:solidFill>
                <a:latin typeface="Aptos"/>
              </a:rPr>
              <a:t>„</a:t>
            </a:r>
            <a:r>
              <a:rPr b="0" i="1" lang="de-DE" sz="2000" spc="-1" strike="noStrike">
                <a:solidFill>
                  <a:schemeClr val="dk1"/>
                </a:solidFill>
                <a:latin typeface="Aptos"/>
              </a:rPr>
              <a:t>Seen in the light of evolution, biology is, perhaps intellectually the most satisfying and inspiring science. Without that light it becomes a pile of sundry facts – some of them interesting or curious but making no meaningful picture as a whole.“</a:t>
            </a:r>
            <a:endParaRPr b="0" lang="cs-CZ" sz="2000" spc="-1" strike="noStrike">
              <a:solidFill>
                <a:schemeClr val="dk1"/>
              </a:solidFill>
              <a:latin typeface="Aptos"/>
            </a:endParaRPr>
          </a:p>
          <a:p>
            <a:pPr indent="0" algn="ctr" defTabSz="914400">
              <a:lnSpc>
                <a:spcPct val="150000"/>
              </a:lnSpc>
              <a:spcBef>
                <a:spcPts val="1199"/>
              </a:spcBef>
              <a:buNone/>
              <a:tabLst>
                <a:tab algn="l" pos="0"/>
              </a:tabLst>
            </a:pPr>
            <a:r>
              <a:rPr b="0" i="1" lang="de-DE" sz="2000" spc="-1" strike="noStrike">
                <a:solidFill>
                  <a:schemeClr val="dk1"/>
                </a:solidFill>
                <a:latin typeface="Aptos"/>
              </a:rPr>
              <a:t>- T. Dobzhansky (1973)</a:t>
            </a:r>
            <a:endParaRPr b="0" lang="cs-CZ" sz="2000" spc="-1" strike="noStrike">
              <a:solidFill>
                <a:schemeClr val="dk1"/>
              </a:solidFill>
              <a:latin typeface="Aptos"/>
            </a:endParaRPr>
          </a:p>
        </p:txBody>
      </p:sp>
      <p:pic>
        <p:nvPicPr>
          <p:cNvPr id="53" name="Picture 4" descr=""/>
          <p:cNvPicPr/>
          <p:nvPr/>
        </p:nvPicPr>
        <p:blipFill>
          <a:blip r:embed="rId1"/>
          <a:stretch/>
        </p:blipFill>
        <p:spPr>
          <a:xfrm>
            <a:off x="0" y="681120"/>
            <a:ext cx="5064480" cy="2142720"/>
          </a:xfrm>
          <a:prstGeom prst="rect">
            <a:avLst/>
          </a:prstGeom>
          <a:ln w="0">
            <a:noFill/>
          </a:ln>
        </p:spPr>
      </p:pic>
      <p:sp>
        <p:nvSpPr>
          <p:cNvPr id="54" name="PlaceHolder 3"/>
          <p:cNvSpPr>
            <a:spLocks noGrp="1"/>
          </p:cNvSpPr>
          <p:nvPr>
            <p:ph type="ftr" idx="15"/>
          </p:nvPr>
        </p:nvSpPr>
        <p:spPr>
          <a:xfrm>
            <a:off x="0" y="6577920"/>
            <a:ext cx="9448560" cy="279720"/>
          </a:xfrm>
          <a:prstGeom prst="rect">
            <a:avLst/>
          </a:prstGeom>
          <a:solidFill>
            <a:schemeClr val="lt1">
              <a:lumMod val="85000"/>
            </a:schemeClr>
          </a:solidFill>
          <a:ln w="0">
            <a:noFill/>
          </a:ln>
        </p:spPr>
        <p:txBody>
          <a:bodyPr lIns="91440" rIns="91440" tIns="45720" bIns="45720" anchor="ctr">
            <a:noAutofit/>
          </a:bodyPr>
          <a:p>
            <a:pPr indent="0">
              <a:buNone/>
            </a:pPr>
            <a:endParaRPr b="0" lang="cs-CZ" sz="1400" spc="-1" strike="noStrike">
              <a:solidFill>
                <a:schemeClr val="dk1">
                  <a:tint val="75000"/>
                </a:schemeClr>
              </a:solidFill>
              <a:latin typeface="Aptos"/>
            </a:endParaRPr>
          </a:p>
        </p:txBody>
      </p:sp>
      <p:sp>
        <p:nvSpPr>
          <p:cNvPr id="55" name="PlaceHolder 4"/>
          <p:cNvSpPr>
            <a:spLocks noGrp="1"/>
          </p:cNvSpPr>
          <p:nvPr>
            <p:ph type="sldNum" idx="16"/>
          </p:nvPr>
        </p:nvSpPr>
        <p:spPr>
          <a:xfrm>
            <a:off x="9448920" y="6577920"/>
            <a:ext cx="2742840" cy="279720"/>
          </a:xfrm>
          <a:prstGeom prst="rect">
            <a:avLst/>
          </a:prstGeom>
          <a:solidFill>
            <a:schemeClr val="lt1">
              <a:lumMod val="85000"/>
            </a:schemeClr>
          </a:solidFill>
          <a:ln w="0">
            <a:noFill/>
          </a:ln>
        </p:spPr>
        <p:txBody>
          <a:bodyPr lIns="91440" rIns="91440" tIns="45720" bIns="45720" anchor="ctr">
            <a:noAutofit/>
          </a:bodyPr>
          <a:lstStyle>
            <a:lvl1pPr indent="0" algn="ctr" defTabSz="914400">
              <a:lnSpc>
                <a:spcPct val="100000"/>
              </a:lnSpc>
              <a:buNone/>
              <a:defRPr b="0" lang="cs-CZ" sz="1400" spc="-1" strike="noStrike">
                <a:solidFill>
                  <a:schemeClr val="dk1">
                    <a:tint val="75000"/>
                  </a:schemeClr>
                </a:solidFill>
                <a:latin typeface="Aptos"/>
              </a:defRPr>
            </a:lvl1pPr>
          </a:lstStyle>
          <a:p>
            <a:pPr indent="0" algn="ctr" defTabSz="914400">
              <a:lnSpc>
                <a:spcPct val="100000"/>
              </a:lnSpc>
              <a:buNone/>
            </a:pPr>
            <a:fld id="{333B6CA1-CD3E-4164-A13F-3C64F64C4769}" type="slidenum">
              <a:rPr b="0" lang="cs-CZ" sz="1400" spc="-1" strike="noStrike">
                <a:solidFill>
                  <a:schemeClr val="dk1">
                    <a:tint val="75000"/>
                  </a:schemeClr>
                </a:solidFill>
                <a:latin typeface="Aptos"/>
              </a:rPr>
              <a:t>&lt;number&gt;</a:t>
            </a:fld>
            <a:endParaRPr b="0" lang="en-US" sz="1400" spc="-1" strike="noStrike">
              <a:solidFill>
                <a:srgbClr val="000000"/>
              </a:solidFill>
              <a:latin typeface="Times New Roman"/>
            </a:endParaRPr>
          </a:p>
        </p:txBody>
      </p:sp>
      <p:sp>
        <p:nvSpPr>
          <p:cNvPr id="56" name=""/>
          <p:cNvSpPr/>
          <p:nvPr/>
        </p:nvSpPr>
        <p:spPr>
          <a:xfrm>
            <a:off x="3200400" y="2057400"/>
            <a:ext cx="2286000" cy="914400"/>
          </a:xfrm>
          <a:prstGeom prst="roundRect">
            <a:avLst>
              <a:gd name="adj" fmla="val 16667"/>
            </a:avLst>
          </a:prstGeom>
          <a:solidFill>
            <a:srgbClr val="ffffff"/>
          </a:solidFill>
          <a:ln w="0">
            <a:solidFill>
              <a:srgbClr val="ffffff"/>
            </a:solidFill>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ndParaRPr>
          </a:p>
        </p:txBody>
      </p:sp>
      <p:sp>
        <p:nvSpPr>
          <p:cNvPr id="57" name=""/>
          <p:cNvSpPr txBox="1"/>
          <p:nvPr/>
        </p:nvSpPr>
        <p:spPr>
          <a:xfrm>
            <a:off x="3200400" y="2396520"/>
            <a:ext cx="1811520" cy="346680"/>
          </a:xfrm>
          <a:prstGeom prst="rect">
            <a:avLst/>
          </a:prstGeom>
          <a:noFill/>
          <a:ln w="0">
            <a:noFill/>
          </a:ln>
        </p:spPr>
        <p:txBody>
          <a:bodyPr lIns="90000" rIns="90000" tIns="45000" bIns="45000" anchor="t">
            <a:noAutofit/>
          </a:bodyPr>
          <a:p>
            <a:r>
              <a:rPr b="0" lang="en-US" sz="1800" spc="-1" strike="noStrike">
                <a:solidFill>
                  <a:srgbClr val="000000"/>
                </a:solidFill>
                <a:latin typeface="Arial"/>
                <a:hlinkClick r:id="rId2"/>
              </a:rPr>
              <a:t>Link to essay</a:t>
            </a:r>
            <a:endParaRPr b="0" lang="en-US" sz="1800" spc="-1" strike="noStrike">
              <a:solidFill>
                <a:srgbClr val="000000"/>
              </a:solidFill>
              <a:latin typeface="Arial"/>
            </a:endParaRPr>
          </a:p>
        </p:txBody>
      </p:sp>
      <p:pic>
        <p:nvPicPr>
          <p:cNvPr id="58" name="" descr=""/>
          <p:cNvPicPr/>
          <p:nvPr/>
        </p:nvPicPr>
        <p:blipFill>
          <a:blip r:embed="rId3"/>
          <a:stretch/>
        </p:blipFill>
        <p:spPr>
          <a:xfrm>
            <a:off x="457200" y="2823840"/>
            <a:ext cx="2742840" cy="2890800"/>
          </a:xfrm>
          <a:prstGeom prst="rect">
            <a:avLst/>
          </a:prstGeom>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3373b"/>
        </a:solidFill>
      </p:bgPr>
    </p:bg>
    <p:spTree>
      <p:nvGrpSpPr>
        <p:cNvPr id="1" name=""/>
        <p:cNvGrpSpPr/>
        <p:nvPr/>
      </p:nvGrpSpPr>
      <p:grpSpPr>
        <a:xfrm>
          <a:off x="0" y="0"/>
          <a:ext cx="0" cy="0"/>
          <a:chOff x="0" y="0"/>
          <a:chExt cx="0" cy="0"/>
        </a:xfrm>
      </p:grpSpPr>
      <p:sp>
        <p:nvSpPr>
          <p:cNvPr id="226" name="PlaceHolder 1"/>
          <p:cNvSpPr>
            <a:spLocks noGrp="1"/>
          </p:cNvSpPr>
          <p:nvPr>
            <p:ph type="title"/>
          </p:nvPr>
        </p:nvSpPr>
        <p:spPr>
          <a:xfrm>
            <a:off x="831960" y="1709640"/>
            <a:ext cx="10515240" cy="2852280"/>
          </a:xfrm>
          <a:prstGeom prst="rect">
            <a:avLst/>
          </a:prstGeom>
          <a:noFill/>
          <a:ln w="0">
            <a:noFill/>
          </a:ln>
        </p:spPr>
        <p:txBody>
          <a:bodyPr lIns="91440" rIns="91440" tIns="45720" bIns="45720" anchor="b">
            <a:noAutofit/>
          </a:bodyPr>
          <a:p>
            <a:pPr indent="0" defTabSz="914400">
              <a:lnSpc>
                <a:spcPct val="90000"/>
              </a:lnSpc>
              <a:buNone/>
            </a:pPr>
            <a:r>
              <a:rPr b="0" lang="en-US" sz="3400" spc="-1" strike="noStrike">
                <a:solidFill>
                  <a:schemeClr val="lt1">
                    <a:lumMod val="85000"/>
                  </a:schemeClr>
                </a:solidFill>
                <a:latin typeface="Aptos Display"/>
              </a:rPr>
              <a:t>How new species emerge</a:t>
            </a:r>
            <a:endParaRPr b="0" lang="cs-CZ" sz="3400" spc="-1" strike="noStrike">
              <a:solidFill>
                <a:schemeClr val="dk1"/>
              </a:solidFill>
              <a:latin typeface="Aptos"/>
            </a:endParaRPr>
          </a:p>
        </p:txBody>
      </p:sp>
      <p:sp>
        <p:nvSpPr>
          <p:cNvPr id="227" name="PlaceHolder 2"/>
          <p:cNvSpPr>
            <a:spLocks noGrp="1"/>
          </p:cNvSpPr>
          <p:nvPr>
            <p:ph/>
          </p:nvPr>
        </p:nvSpPr>
        <p:spPr>
          <a:xfrm>
            <a:off x="831960" y="4589640"/>
            <a:ext cx="10515240" cy="1499760"/>
          </a:xfrm>
          <a:prstGeom prst="rect">
            <a:avLst/>
          </a:prstGeom>
          <a:noFill/>
          <a:ln w="0">
            <a:noFill/>
          </a:ln>
        </p:spPr>
        <p:txBody>
          <a:bodyPr lIns="91440" rIns="91440" tIns="45720" bIns="45720" anchor="t">
            <a:noAutofit/>
          </a:bodyPr>
          <a:p>
            <a:pPr indent="0" defTabSz="914400">
              <a:lnSpc>
                <a:spcPct val="90000"/>
              </a:lnSpc>
              <a:spcBef>
                <a:spcPts val="1199"/>
              </a:spcBef>
              <a:buNone/>
              <a:tabLst>
                <a:tab algn="l" pos="0"/>
              </a:tabLst>
            </a:pPr>
            <a:r>
              <a:rPr b="0" lang="en-US" sz="2400" spc="-1" strike="noStrike">
                <a:solidFill>
                  <a:schemeClr val="dk1">
                    <a:tint val="75000"/>
                  </a:schemeClr>
                </a:solidFill>
                <a:latin typeface="Aptos"/>
              </a:rPr>
              <a:t>Speciation</a:t>
            </a:r>
            <a:endParaRPr b="0" lang="cs-CZ" sz="2400" spc="-1" strike="noStrike">
              <a:solidFill>
                <a:schemeClr val="dk1"/>
              </a:solidFill>
              <a:latin typeface="Aptos"/>
            </a:endParaRPr>
          </a:p>
        </p:txBody>
      </p:sp>
      <p:sp>
        <p:nvSpPr>
          <p:cNvPr id="228" name="PlaceHolder 3"/>
          <p:cNvSpPr>
            <a:spLocks noGrp="1"/>
          </p:cNvSpPr>
          <p:nvPr>
            <p:ph type="ftr" idx="39"/>
          </p:nvPr>
        </p:nvSpPr>
        <p:spPr>
          <a:xfrm>
            <a:off x="0" y="6577920"/>
            <a:ext cx="9448560" cy="279720"/>
          </a:xfrm>
          <a:prstGeom prst="rect">
            <a:avLst/>
          </a:prstGeom>
          <a:solidFill>
            <a:schemeClr val="lt1">
              <a:lumMod val="85000"/>
            </a:schemeClr>
          </a:solidFill>
          <a:ln w="0">
            <a:noFill/>
          </a:ln>
        </p:spPr>
        <p:txBody>
          <a:bodyPr lIns="91440" rIns="91440" tIns="45720" bIns="45720" anchor="ctr">
            <a:noAutofit/>
          </a:bodyPr>
          <a:p>
            <a:pPr indent="0">
              <a:buNone/>
            </a:pPr>
            <a:endParaRPr b="0" lang="cs-CZ" sz="1400" spc="-1" strike="noStrike">
              <a:solidFill>
                <a:schemeClr val="dk1">
                  <a:tint val="75000"/>
                </a:schemeClr>
              </a:solidFill>
              <a:latin typeface="Aptos"/>
            </a:endParaRPr>
          </a:p>
        </p:txBody>
      </p:sp>
      <p:sp>
        <p:nvSpPr>
          <p:cNvPr id="5" name="PlaceHolder 4"/>
          <p:cNvSpPr>
            <a:spLocks noGrp="1"/>
          </p:cNvSpPr>
          <p:nvPr>
            <p:ph type="sldNum" idx="7"/>
          </p:nvPr>
        </p:nvSpPr>
        <p:spPr/>
        <p:txBody>
          <a:bodyPr/>
          <a:p>
            <a:fld id="{0DD7AA17-3D4F-4A84-A994-A0A8CC17B2D2}" type="slidenum">
              <a:t>20</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PlaceHolder 1"/>
          <p:cNvSpPr>
            <a:spLocks noGrp="1"/>
          </p:cNvSpPr>
          <p:nvPr>
            <p:ph type="title"/>
          </p:nvPr>
        </p:nvSpPr>
        <p:spPr>
          <a:xfrm>
            <a:off x="0" y="0"/>
            <a:ext cx="12487320" cy="680760"/>
          </a:xfrm>
          <a:prstGeom prst="rect">
            <a:avLst/>
          </a:prstGeom>
          <a:solidFill>
            <a:schemeClr val="lt1">
              <a:lumMod val="85000"/>
            </a:schemeClr>
          </a:solidFill>
          <a:ln w="0">
            <a:noFill/>
          </a:ln>
        </p:spPr>
        <p:txBody>
          <a:bodyPr lIns="91440" rIns="91440" tIns="45720" bIns="45720" anchor="ctr">
            <a:noAutofit/>
          </a:bodyPr>
          <a:p>
            <a:pPr marL="274320" indent="0" defTabSz="914400">
              <a:lnSpc>
                <a:spcPct val="90000"/>
              </a:lnSpc>
              <a:buNone/>
            </a:pPr>
            <a:r>
              <a:rPr b="0" lang="en-US" sz="2400" spc="-1" strike="noStrike">
                <a:solidFill>
                  <a:schemeClr val="dk1"/>
                </a:solidFill>
                <a:latin typeface="Aptos Display"/>
              </a:rPr>
              <a:t>Speciation </a:t>
            </a:r>
            <a:endParaRPr b="0" lang="cs-CZ" sz="2400" spc="-1" strike="noStrike">
              <a:solidFill>
                <a:schemeClr val="dk1"/>
              </a:solidFill>
              <a:latin typeface="Aptos"/>
            </a:endParaRPr>
          </a:p>
        </p:txBody>
      </p:sp>
      <p:sp>
        <p:nvSpPr>
          <p:cNvPr id="230" name="PlaceHolder 2"/>
          <p:cNvSpPr>
            <a:spLocks noGrp="1"/>
          </p:cNvSpPr>
          <p:nvPr>
            <p:ph/>
          </p:nvPr>
        </p:nvSpPr>
        <p:spPr>
          <a:xfrm>
            <a:off x="713520" y="980640"/>
            <a:ext cx="10515240" cy="4350960"/>
          </a:xfrm>
          <a:prstGeom prst="rect">
            <a:avLst/>
          </a:prstGeom>
          <a:noFill/>
          <a:ln w="0">
            <a:noFill/>
          </a:ln>
        </p:spPr>
        <p:txBody>
          <a:bodyPr lIns="91440" rIns="91440" tIns="45720" bIns="45720" anchor="t">
            <a:noAutofit/>
          </a:bodyPr>
          <a:p>
            <a:pPr indent="0" defTabSz="914400">
              <a:lnSpc>
                <a:spcPct val="90000"/>
              </a:lnSpc>
              <a:spcBef>
                <a:spcPts val="1199"/>
              </a:spcBef>
              <a:buNone/>
              <a:tabLst>
                <a:tab algn="l" pos="0"/>
              </a:tabLst>
            </a:pPr>
            <a:r>
              <a:rPr b="1" lang="en-US" sz="2000" spc="-1" strike="noStrike">
                <a:solidFill>
                  <a:schemeClr val="dk1"/>
                </a:solidFill>
                <a:latin typeface="Aptos"/>
              </a:rPr>
              <a:t>What is speciation?</a:t>
            </a:r>
            <a:endParaRPr b="0" lang="cs-CZ" sz="2000" spc="-1" strike="noStrike">
              <a:solidFill>
                <a:schemeClr val="dk1"/>
              </a:solidFill>
              <a:latin typeface="Aptos"/>
            </a:endParaRPr>
          </a:p>
          <a:p>
            <a:pPr indent="0" defTabSz="914400">
              <a:lnSpc>
                <a:spcPct val="90000"/>
              </a:lnSpc>
              <a:spcBef>
                <a:spcPts val="1199"/>
              </a:spcBef>
              <a:buNone/>
              <a:tabLst>
                <a:tab algn="l" pos="0"/>
              </a:tabLst>
            </a:pPr>
            <a:r>
              <a:rPr b="0" lang="en-US" sz="2000" spc="-1" strike="noStrike">
                <a:solidFill>
                  <a:schemeClr val="dk1"/>
                </a:solidFill>
                <a:latin typeface="Aptos"/>
              </a:rPr>
              <a:t>= the process by which new biological species arise</a:t>
            </a:r>
            <a:endParaRPr b="0" lang="cs-CZ" sz="2000" spc="-1" strike="noStrike">
              <a:solidFill>
                <a:schemeClr val="dk1"/>
              </a:solidFill>
              <a:latin typeface="Aptos"/>
            </a:endParaRPr>
          </a:p>
          <a:p>
            <a:pPr indent="0" defTabSz="914400">
              <a:lnSpc>
                <a:spcPct val="90000"/>
              </a:lnSpc>
              <a:spcBef>
                <a:spcPts val="1199"/>
              </a:spcBef>
              <a:buNone/>
              <a:tabLst>
                <a:tab algn="l" pos="0"/>
              </a:tabLst>
            </a:pPr>
            <a:r>
              <a:rPr b="0" lang="en-US" sz="2000" spc="-1" strike="noStrike">
                <a:solidFill>
                  <a:schemeClr val="dk1"/>
                </a:solidFill>
                <a:latin typeface="Aptos"/>
              </a:rPr>
              <a:t>= the splitting of lineages (cladogenesis)</a:t>
            </a:r>
            <a:endParaRPr b="0" lang="cs-CZ" sz="2000" spc="-1" strike="noStrike">
              <a:solidFill>
                <a:schemeClr val="dk1"/>
              </a:solidFill>
              <a:latin typeface="Aptos"/>
            </a:endParaRPr>
          </a:p>
        </p:txBody>
      </p:sp>
      <p:grpSp>
        <p:nvGrpSpPr>
          <p:cNvPr id="231" name="Group 6"/>
          <p:cNvGrpSpPr/>
          <p:nvPr/>
        </p:nvGrpSpPr>
        <p:grpSpPr>
          <a:xfrm>
            <a:off x="3533040" y="2161440"/>
            <a:ext cx="5790960" cy="4297320"/>
            <a:chOff x="3533040" y="2161440"/>
            <a:chExt cx="5790960" cy="4297320"/>
          </a:xfrm>
        </p:grpSpPr>
        <p:pic>
          <p:nvPicPr>
            <p:cNvPr id="232" name="Picture 6" descr="http://image.slidesharecdn.com/24lecturesppt-100315112745-phpapp02/95/24-lectures-ppt-6-728.jpg?cb=1268652738"/>
            <p:cNvPicPr/>
            <p:nvPr/>
          </p:nvPicPr>
          <p:blipFill>
            <a:blip r:embed="rId1"/>
            <a:stretch/>
          </p:blipFill>
          <p:spPr>
            <a:xfrm>
              <a:off x="3533040" y="2642760"/>
              <a:ext cx="5790960" cy="3816000"/>
            </a:xfrm>
            <a:prstGeom prst="rect">
              <a:avLst/>
            </a:prstGeom>
            <a:ln w="0">
              <a:noFill/>
            </a:ln>
          </p:spPr>
        </p:pic>
        <p:sp>
          <p:nvSpPr>
            <p:cNvPr id="233" name="TextBox 4"/>
            <p:cNvSpPr/>
            <p:nvPr/>
          </p:nvSpPr>
          <p:spPr>
            <a:xfrm>
              <a:off x="4663080" y="2161440"/>
              <a:ext cx="1487160" cy="36468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1800" spc="-1" strike="noStrike">
                  <a:solidFill>
                    <a:schemeClr val="accent6"/>
                  </a:solidFill>
                  <a:latin typeface="Aptos"/>
                </a:rPr>
                <a:t>Anagenesis</a:t>
              </a:r>
              <a:endParaRPr b="0" lang="en-US" sz="1800" spc="-1" strike="noStrike">
                <a:solidFill>
                  <a:srgbClr val="000000"/>
                </a:solidFill>
                <a:latin typeface="Arial"/>
              </a:endParaRPr>
            </a:p>
          </p:txBody>
        </p:sp>
        <p:sp>
          <p:nvSpPr>
            <p:cNvPr id="234" name="TextBox 5"/>
            <p:cNvSpPr/>
            <p:nvPr/>
          </p:nvSpPr>
          <p:spPr>
            <a:xfrm>
              <a:off x="6409800" y="2161440"/>
              <a:ext cx="1680840" cy="36468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1800" spc="-1" strike="noStrike">
                  <a:solidFill>
                    <a:schemeClr val="accent6">
                      <a:lumMod val="50000"/>
                    </a:schemeClr>
                  </a:solidFill>
                  <a:latin typeface="Aptos"/>
                </a:rPr>
                <a:t>Cladogenesis</a:t>
              </a:r>
              <a:endParaRPr b="0" lang="en-US" sz="1800" spc="-1" strike="noStrike">
                <a:solidFill>
                  <a:srgbClr val="000000"/>
                </a:solidFill>
                <a:latin typeface="Arial"/>
              </a:endParaRPr>
            </a:p>
          </p:txBody>
        </p:sp>
      </p:grpSp>
      <p:sp>
        <p:nvSpPr>
          <p:cNvPr id="235" name="TextBox 7"/>
          <p:cNvSpPr/>
          <p:nvPr/>
        </p:nvSpPr>
        <p:spPr>
          <a:xfrm>
            <a:off x="1942920" y="3923280"/>
            <a:ext cx="2988720" cy="118764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1800" spc="-1" strike="noStrike">
                <a:solidFill>
                  <a:schemeClr val="accent6"/>
                </a:solidFill>
                <a:latin typeface="Aptos"/>
              </a:rPr>
              <a:t>non-branching process that transforms one ancestral species into a single descendant</a:t>
            </a:r>
            <a:endParaRPr b="0" lang="en-US" sz="1800" spc="-1" strike="noStrike">
              <a:solidFill>
                <a:srgbClr val="000000"/>
              </a:solidFill>
              <a:latin typeface="Arial"/>
            </a:endParaRPr>
          </a:p>
        </p:txBody>
      </p:sp>
      <p:sp>
        <p:nvSpPr>
          <p:cNvPr id="236" name="TextBox 10"/>
          <p:cNvSpPr/>
          <p:nvPr/>
        </p:nvSpPr>
        <p:spPr>
          <a:xfrm>
            <a:off x="8025120" y="3951000"/>
            <a:ext cx="3002760" cy="913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1800" spc="-1" strike="noStrike">
                <a:solidFill>
                  <a:schemeClr val="accent6">
                    <a:lumMod val="50000"/>
                  </a:schemeClr>
                </a:solidFill>
                <a:latin typeface="Aptos"/>
              </a:rPr>
              <a:t>splitting of an ancestral species into two or more daughter species</a:t>
            </a:r>
            <a:endParaRPr b="0" lang="en-US" sz="1800" spc="-1" strike="noStrike">
              <a:solidFill>
                <a:srgbClr val="000000"/>
              </a:solidFill>
              <a:latin typeface="Arial"/>
            </a:endParaRPr>
          </a:p>
        </p:txBody>
      </p:sp>
      <p:sp>
        <p:nvSpPr>
          <p:cNvPr id="237" name="PlaceHolder 3"/>
          <p:cNvSpPr>
            <a:spLocks noGrp="1"/>
          </p:cNvSpPr>
          <p:nvPr>
            <p:ph type="ftr" idx="40"/>
          </p:nvPr>
        </p:nvSpPr>
        <p:spPr>
          <a:xfrm>
            <a:off x="0" y="6577920"/>
            <a:ext cx="9448560" cy="279720"/>
          </a:xfrm>
          <a:prstGeom prst="rect">
            <a:avLst/>
          </a:prstGeom>
          <a:solidFill>
            <a:schemeClr val="lt1">
              <a:lumMod val="85000"/>
            </a:schemeClr>
          </a:solidFill>
          <a:ln w="0">
            <a:noFill/>
          </a:ln>
        </p:spPr>
        <p:txBody>
          <a:bodyPr lIns="91440" rIns="91440" tIns="45720" bIns="45720" anchor="ctr">
            <a:noAutofit/>
          </a:bodyPr>
          <a:p>
            <a:pPr indent="0">
              <a:buNone/>
            </a:pPr>
            <a:endParaRPr b="0" lang="cs-CZ" sz="1400" spc="-1" strike="noStrike">
              <a:solidFill>
                <a:schemeClr val="dk1">
                  <a:tint val="75000"/>
                </a:schemeClr>
              </a:solidFill>
              <a:latin typeface="Aptos"/>
            </a:endParaRPr>
          </a:p>
        </p:txBody>
      </p:sp>
      <p:sp>
        <p:nvSpPr>
          <p:cNvPr id="238" name="PlaceHolder 4"/>
          <p:cNvSpPr>
            <a:spLocks noGrp="1"/>
          </p:cNvSpPr>
          <p:nvPr>
            <p:ph type="sldNum" idx="41"/>
          </p:nvPr>
        </p:nvSpPr>
        <p:spPr>
          <a:xfrm>
            <a:off x="9448920" y="6577920"/>
            <a:ext cx="2742840" cy="279720"/>
          </a:xfrm>
          <a:prstGeom prst="rect">
            <a:avLst/>
          </a:prstGeom>
          <a:solidFill>
            <a:schemeClr val="lt1">
              <a:lumMod val="85000"/>
            </a:schemeClr>
          </a:solidFill>
          <a:ln w="0">
            <a:noFill/>
          </a:ln>
        </p:spPr>
        <p:txBody>
          <a:bodyPr lIns="91440" rIns="91440" tIns="45720" bIns="45720" anchor="ctr">
            <a:noAutofit/>
          </a:bodyPr>
          <a:lstStyle>
            <a:lvl1pPr indent="0" algn="ctr" defTabSz="914400">
              <a:lnSpc>
                <a:spcPct val="100000"/>
              </a:lnSpc>
              <a:buNone/>
              <a:defRPr b="0" lang="cs-CZ" sz="1400" spc="-1" strike="noStrike">
                <a:solidFill>
                  <a:schemeClr val="dk1">
                    <a:tint val="75000"/>
                  </a:schemeClr>
                </a:solidFill>
                <a:latin typeface="Aptos"/>
              </a:defRPr>
            </a:lvl1pPr>
          </a:lstStyle>
          <a:p>
            <a:pPr indent="0" algn="ctr" defTabSz="914400">
              <a:lnSpc>
                <a:spcPct val="100000"/>
              </a:lnSpc>
              <a:buNone/>
            </a:pPr>
            <a:fld id="{EADFC84B-1E9F-4333-ACAF-C5851EE58F8A}" type="slidenum">
              <a:rPr b="0" lang="cs-CZ" sz="1400" spc="-1" strike="noStrike">
                <a:solidFill>
                  <a:schemeClr val="dk1">
                    <a:tint val="75000"/>
                  </a:schemeClr>
                </a:solidFill>
                <a:latin typeface="Aptos"/>
              </a:rPr>
              <a:t>&lt;number&gt;</a:t>
            </a:fld>
            <a:endParaRPr b="0" lang="en-US"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PlaceHolder 1"/>
          <p:cNvSpPr>
            <a:spLocks noGrp="1"/>
          </p:cNvSpPr>
          <p:nvPr>
            <p:ph type="title"/>
          </p:nvPr>
        </p:nvSpPr>
        <p:spPr>
          <a:xfrm>
            <a:off x="0" y="0"/>
            <a:ext cx="12487320" cy="680760"/>
          </a:xfrm>
          <a:prstGeom prst="rect">
            <a:avLst/>
          </a:prstGeom>
          <a:solidFill>
            <a:schemeClr val="lt1">
              <a:lumMod val="85000"/>
            </a:schemeClr>
          </a:solidFill>
          <a:ln w="0">
            <a:noFill/>
          </a:ln>
        </p:spPr>
        <p:txBody>
          <a:bodyPr lIns="91440" rIns="91440" tIns="45720" bIns="45720" anchor="ctr">
            <a:noAutofit/>
          </a:bodyPr>
          <a:p>
            <a:pPr marL="274320" indent="0" defTabSz="914400">
              <a:lnSpc>
                <a:spcPct val="90000"/>
              </a:lnSpc>
              <a:buNone/>
            </a:pPr>
            <a:r>
              <a:rPr b="0" lang="en-US" sz="2400" spc="-1" strike="noStrike">
                <a:solidFill>
                  <a:schemeClr val="dk1"/>
                </a:solidFill>
                <a:latin typeface="Aptos Display"/>
              </a:rPr>
              <a:t>Modes of speciation</a:t>
            </a:r>
            <a:endParaRPr b="0" lang="cs-CZ" sz="2400" spc="-1" strike="noStrike">
              <a:solidFill>
                <a:schemeClr val="dk1"/>
              </a:solidFill>
              <a:latin typeface="Aptos"/>
            </a:endParaRPr>
          </a:p>
        </p:txBody>
      </p:sp>
      <p:pic>
        <p:nvPicPr>
          <p:cNvPr id="240" name="Picture 14" descr=""/>
          <p:cNvPicPr/>
          <p:nvPr/>
        </p:nvPicPr>
        <p:blipFill>
          <a:blip r:embed="rId1"/>
          <a:stretch/>
        </p:blipFill>
        <p:spPr>
          <a:xfrm>
            <a:off x="1150200" y="1061280"/>
            <a:ext cx="5297400" cy="4840200"/>
          </a:xfrm>
          <a:prstGeom prst="rect">
            <a:avLst/>
          </a:prstGeom>
          <a:ln w="0">
            <a:noFill/>
          </a:ln>
        </p:spPr>
      </p:pic>
      <p:sp>
        <p:nvSpPr>
          <p:cNvPr id="241" name="Rectangle 15"/>
          <p:cNvSpPr/>
          <p:nvPr/>
        </p:nvSpPr>
        <p:spPr>
          <a:xfrm>
            <a:off x="2390760" y="1174320"/>
            <a:ext cx="971280" cy="4609080"/>
          </a:xfrm>
          <a:prstGeom prst="rect">
            <a:avLst/>
          </a:prstGeom>
          <a:noFill/>
          <a:ln w="57240">
            <a:solidFill>
              <a:srgbClr val="ff0000"/>
            </a:solidFill>
            <a:miter/>
          </a:ln>
        </p:spPr>
        <p:style>
          <a:lnRef idx="0"/>
          <a:fillRef idx="0"/>
          <a:effectRef idx="0"/>
          <a:fontRef idx="minor"/>
        </p:style>
        <p:txBody>
          <a:bodyPr lIns="90000" rIns="90000" tIns="45000" bIns="45000" anchor="ctr">
            <a:noAutofit/>
          </a:bodyPr>
          <a:p>
            <a:endParaRPr b="0" lang="en-US" sz="1800" spc="-1" strike="noStrike">
              <a:solidFill>
                <a:schemeClr val="lt1"/>
              </a:solidFill>
              <a:latin typeface="Aptos"/>
            </a:endParaRPr>
          </a:p>
        </p:txBody>
      </p:sp>
      <p:sp>
        <p:nvSpPr>
          <p:cNvPr id="242" name="TextBox 16"/>
          <p:cNvSpPr/>
          <p:nvPr/>
        </p:nvSpPr>
        <p:spPr>
          <a:xfrm>
            <a:off x="7658280" y="1402200"/>
            <a:ext cx="4016880" cy="9133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pc="-1" strike="noStrike">
                <a:solidFill>
                  <a:schemeClr val="dk1"/>
                </a:solidFill>
                <a:latin typeface="Aptos"/>
              </a:rPr>
              <a:t>Allopatric speciation:</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rPr>
              <a:t>Most common speciation mode (probably)</a:t>
            </a:r>
            <a:endParaRPr b="0" lang="en-US" sz="1800" spc="-1" strike="noStrike">
              <a:solidFill>
                <a:srgbClr val="000000"/>
              </a:solidFill>
              <a:latin typeface="Arial"/>
            </a:endParaRPr>
          </a:p>
        </p:txBody>
      </p:sp>
      <p:sp>
        <p:nvSpPr>
          <p:cNvPr id="243" name="PlaceHolder 2"/>
          <p:cNvSpPr>
            <a:spLocks noGrp="1"/>
          </p:cNvSpPr>
          <p:nvPr>
            <p:ph type="ftr" idx="42"/>
          </p:nvPr>
        </p:nvSpPr>
        <p:spPr>
          <a:xfrm>
            <a:off x="0" y="6577920"/>
            <a:ext cx="9448560" cy="279720"/>
          </a:xfrm>
          <a:prstGeom prst="rect">
            <a:avLst/>
          </a:prstGeom>
          <a:solidFill>
            <a:schemeClr val="lt1">
              <a:lumMod val="85000"/>
            </a:schemeClr>
          </a:solidFill>
          <a:ln w="0">
            <a:noFill/>
          </a:ln>
        </p:spPr>
        <p:txBody>
          <a:bodyPr lIns="91440" rIns="91440" tIns="45720" bIns="45720" anchor="ctr">
            <a:noAutofit/>
          </a:bodyPr>
          <a:p>
            <a:pPr indent="0">
              <a:buNone/>
            </a:pPr>
            <a:endParaRPr b="0" lang="cs-CZ" sz="1400" spc="-1" strike="noStrike">
              <a:solidFill>
                <a:schemeClr val="dk1">
                  <a:tint val="75000"/>
                </a:schemeClr>
              </a:solidFill>
              <a:latin typeface="Aptos"/>
            </a:endParaRPr>
          </a:p>
        </p:txBody>
      </p:sp>
      <p:sp>
        <p:nvSpPr>
          <p:cNvPr id="244" name="PlaceHolder 3"/>
          <p:cNvSpPr>
            <a:spLocks noGrp="1"/>
          </p:cNvSpPr>
          <p:nvPr>
            <p:ph type="sldNum" idx="43"/>
          </p:nvPr>
        </p:nvSpPr>
        <p:spPr>
          <a:xfrm>
            <a:off x="9448920" y="6577920"/>
            <a:ext cx="2742840" cy="279720"/>
          </a:xfrm>
          <a:prstGeom prst="rect">
            <a:avLst/>
          </a:prstGeom>
          <a:solidFill>
            <a:schemeClr val="lt1">
              <a:lumMod val="85000"/>
            </a:schemeClr>
          </a:solidFill>
          <a:ln w="0">
            <a:noFill/>
          </a:ln>
        </p:spPr>
        <p:txBody>
          <a:bodyPr lIns="91440" rIns="91440" tIns="45720" bIns="45720" anchor="ctr">
            <a:noAutofit/>
          </a:bodyPr>
          <a:lstStyle>
            <a:lvl1pPr indent="0" algn="ctr" defTabSz="914400">
              <a:lnSpc>
                <a:spcPct val="100000"/>
              </a:lnSpc>
              <a:buNone/>
              <a:defRPr b="0" lang="cs-CZ" sz="1400" spc="-1" strike="noStrike">
                <a:solidFill>
                  <a:schemeClr val="dk1">
                    <a:tint val="75000"/>
                  </a:schemeClr>
                </a:solidFill>
                <a:latin typeface="Aptos"/>
              </a:defRPr>
            </a:lvl1pPr>
          </a:lstStyle>
          <a:p>
            <a:pPr indent="0" algn="ctr" defTabSz="914400">
              <a:lnSpc>
                <a:spcPct val="100000"/>
              </a:lnSpc>
              <a:buNone/>
            </a:pPr>
            <a:fld id="{C0A1375B-6882-4B9F-8871-5062338034F9}" type="slidenum">
              <a:rPr b="0" lang="cs-CZ" sz="1400" spc="-1" strike="noStrike">
                <a:solidFill>
                  <a:schemeClr val="dk1">
                    <a:tint val="75000"/>
                  </a:schemeClr>
                </a:solidFill>
                <a:latin typeface="Aptos"/>
              </a:rPr>
              <a:t>&lt;number&gt;</a:t>
            </a:fld>
            <a:endParaRPr b="0" lang="en-US" sz="1400" spc="-1" strike="noStrike">
              <a:solidFill>
                <a:srgbClr val="000000"/>
              </a:solidFill>
              <a:latin typeface="Times New Roman"/>
            </a:endParaRPr>
          </a:p>
        </p:txBody>
      </p:sp>
      <p:sp>
        <p:nvSpPr>
          <p:cNvPr id="245" name="Rectangle 2"/>
          <p:cNvSpPr/>
          <p:nvPr/>
        </p:nvSpPr>
        <p:spPr>
          <a:xfrm>
            <a:off x="3438360" y="914400"/>
            <a:ext cx="3533400" cy="5067000"/>
          </a:xfrm>
          <a:prstGeom prst="rect">
            <a:avLst/>
          </a:prstGeom>
          <a:solidFill>
            <a:schemeClr val="lt1"/>
          </a:solidFill>
          <a:ln w="12600">
            <a:noFill/>
          </a:ln>
        </p:spPr>
        <p:style>
          <a:lnRef idx="0"/>
          <a:fillRef idx="0"/>
          <a:effectRef idx="0"/>
          <a:fontRef idx="minor"/>
        </p:style>
        <p:txBody>
          <a:bodyPr lIns="90000" rIns="90000" tIns="45000" bIns="45000" anchor="ctr">
            <a:noAutofit/>
          </a:bodyPr>
          <a:p>
            <a:endParaRPr b="0" lang="en-US" sz="1800" spc="-1" strike="noStrike">
              <a:solidFill>
                <a:schemeClr val="lt1"/>
              </a:solidFill>
              <a:latin typeface="Aptos"/>
            </a:endParaRPr>
          </a:p>
        </p:txBody>
      </p:sp>
      <p:grpSp>
        <p:nvGrpSpPr>
          <p:cNvPr id="246" name="Group 9"/>
          <p:cNvGrpSpPr/>
          <p:nvPr/>
        </p:nvGrpSpPr>
        <p:grpSpPr>
          <a:xfrm>
            <a:off x="3134520" y="3657600"/>
            <a:ext cx="8295480" cy="2010600"/>
            <a:chOff x="3134520" y="3657600"/>
            <a:chExt cx="8295480" cy="2010600"/>
          </a:xfrm>
        </p:grpSpPr>
        <p:cxnSp>
          <p:nvCxnSpPr>
            <p:cNvPr id="247" name="Straight Arrow Connector 1"/>
            <p:cNvCxnSpPr/>
            <p:nvPr/>
          </p:nvCxnSpPr>
          <p:spPr>
            <a:xfrm flipH="1">
              <a:off x="3134520" y="4119120"/>
              <a:ext cx="5286240" cy="20160"/>
            </a:xfrm>
            <a:prstGeom prst="straightConnector1">
              <a:avLst/>
            </a:prstGeom>
            <a:ln w="57240">
              <a:solidFill>
                <a:srgbClr val="ff0000"/>
              </a:solidFill>
              <a:miter/>
              <a:tailEnd len="med" type="triangle" w="med"/>
            </a:ln>
          </p:spPr>
        </p:cxnSp>
        <p:sp>
          <p:nvSpPr>
            <p:cNvPr id="248" name="TextBox 28"/>
            <p:cNvSpPr/>
            <p:nvPr/>
          </p:nvSpPr>
          <p:spPr>
            <a:xfrm>
              <a:off x="8515800" y="3657600"/>
              <a:ext cx="2914200" cy="20106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cs-CZ" sz="1800" spc="-1" strike="noStrike">
                  <a:solidFill>
                    <a:schemeClr val="dk1"/>
                  </a:solidFill>
                  <a:latin typeface="Arial"/>
                </a:rPr>
                <a:t>This can only work when </a:t>
              </a:r>
              <a:r>
                <a:rPr b="1" lang="cs-CZ" sz="1800" spc="-1" strike="noStrike">
                  <a:solidFill>
                    <a:schemeClr val="dk1"/>
                  </a:solidFill>
                  <a:latin typeface="Arial"/>
                </a:rPr>
                <a:t>species change in time</a:t>
              </a:r>
              <a:r>
                <a:rPr b="1" lang="en-US" sz="1800" spc="-1" strike="noStrike">
                  <a:solidFill>
                    <a:schemeClr val="dk1"/>
                  </a:solidFill>
                  <a:latin typeface="Arial"/>
                </a:rPr>
                <a:t>!</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r>
                <a:rPr b="0" lang="en-US" sz="1800" spc="-1" strike="noStrike">
                  <a:solidFill>
                    <a:schemeClr val="dk1"/>
                  </a:solidFill>
                  <a:latin typeface="Arial"/>
                </a:rPr>
                <a:t>This happens through </a:t>
              </a:r>
              <a:r>
                <a:rPr b="1" lang="en-US" sz="1800" spc="-1" strike="noStrike">
                  <a:solidFill>
                    <a:schemeClr val="dk1"/>
                  </a:solidFill>
                  <a:latin typeface="Arial"/>
                </a:rPr>
                <a:t>genetic drift </a:t>
              </a:r>
              <a:r>
                <a:rPr b="0" lang="en-US" sz="1800" spc="-1" strike="noStrike">
                  <a:solidFill>
                    <a:schemeClr val="dk1"/>
                  </a:solidFill>
                  <a:latin typeface="Arial"/>
                </a:rPr>
                <a:t>(mutations), or </a:t>
              </a:r>
              <a:r>
                <a:rPr b="1" lang="en-US" sz="1800" spc="-1" strike="noStrike">
                  <a:solidFill>
                    <a:schemeClr val="dk1"/>
                  </a:solidFill>
                  <a:latin typeface="Arial"/>
                </a:rPr>
                <a:t>adaptation to new environment</a:t>
              </a:r>
              <a:endParaRPr b="0" lang="en-US" sz="1800" spc="-1" strike="noStrike">
                <a:solidFill>
                  <a:srgbClr val="000000"/>
                </a:solidFill>
                <a:latin typeface="Arial"/>
              </a:endParaRPr>
            </a:p>
          </p:txBody>
        </p:sp>
      </p:gr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PlaceHolder 1"/>
          <p:cNvSpPr>
            <a:spLocks noGrp="1"/>
          </p:cNvSpPr>
          <p:nvPr>
            <p:ph type="title"/>
          </p:nvPr>
        </p:nvSpPr>
        <p:spPr>
          <a:xfrm>
            <a:off x="0" y="0"/>
            <a:ext cx="12487320" cy="680760"/>
          </a:xfrm>
          <a:prstGeom prst="rect">
            <a:avLst/>
          </a:prstGeom>
          <a:solidFill>
            <a:schemeClr val="lt1">
              <a:lumMod val="85000"/>
            </a:schemeClr>
          </a:solidFill>
          <a:ln w="0">
            <a:noFill/>
          </a:ln>
        </p:spPr>
        <p:txBody>
          <a:bodyPr lIns="91440" rIns="91440" tIns="45720" bIns="45720" anchor="ctr">
            <a:noAutofit/>
          </a:bodyPr>
          <a:p>
            <a:pPr marL="274320" indent="0" defTabSz="914400">
              <a:lnSpc>
                <a:spcPct val="90000"/>
              </a:lnSpc>
              <a:buNone/>
            </a:pPr>
            <a:r>
              <a:rPr b="0" lang="en-US" sz="2400" spc="-1" strike="noStrike">
                <a:solidFill>
                  <a:schemeClr val="dk1"/>
                </a:solidFill>
                <a:latin typeface="Aptos Display"/>
              </a:rPr>
              <a:t>Modes of speciation</a:t>
            </a:r>
            <a:endParaRPr b="0" lang="cs-CZ" sz="2400" spc="-1" strike="noStrike">
              <a:solidFill>
                <a:schemeClr val="dk1"/>
              </a:solidFill>
              <a:latin typeface="Aptos"/>
            </a:endParaRPr>
          </a:p>
        </p:txBody>
      </p:sp>
      <p:pic>
        <p:nvPicPr>
          <p:cNvPr id="250" name="Picture 14" descr=""/>
          <p:cNvPicPr/>
          <p:nvPr/>
        </p:nvPicPr>
        <p:blipFill>
          <a:blip r:embed="rId1"/>
          <a:stretch/>
        </p:blipFill>
        <p:spPr>
          <a:xfrm>
            <a:off x="1150200" y="1061280"/>
            <a:ext cx="5297400" cy="4840200"/>
          </a:xfrm>
          <a:prstGeom prst="rect">
            <a:avLst/>
          </a:prstGeom>
          <a:ln w="0">
            <a:noFill/>
          </a:ln>
        </p:spPr>
      </p:pic>
      <p:sp>
        <p:nvSpPr>
          <p:cNvPr id="251" name="TextBox 16"/>
          <p:cNvSpPr/>
          <p:nvPr/>
        </p:nvSpPr>
        <p:spPr>
          <a:xfrm>
            <a:off x="7658280" y="1402200"/>
            <a:ext cx="4373280" cy="2833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GB" sz="1800" spc="-1" strike="noStrike">
                <a:solidFill>
                  <a:schemeClr val="dk1"/>
                </a:solidFill>
                <a:latin typeface="Aptos"/>
              </a:rPr>
              <a:t>Sympatric speciation:</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GB" sz="1800" spc="-1" strike="noStrike">
                <a:solidFill>
                  <a:schemeClr val="dk1"/>
                </a:solidFill>
                <a:latin typeface="Aptos"/>
              </a:rPr>
              <a:t>Speciation within spatially overlapping populations</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GB" sz="1800" spc="-1" strike="noStrike">
                <a:solidFill>
                  <a:schemeClr val="dk1"/>
                </a:solidFill>
                <a:latin typeface="Aptos"/>
              </a:rPr>
              <a:t>Either due to </a:t>
            </a:r>
            <a:r>
              <a:rPr b="0" i="1" lang="en-GB" sz="1800" spc="-1" strike="noStrike">
                <a:solidFill>
                  <a:schemeClr val="dk1"/>
                </a:solidFill>
                <a:latin typeface="Aptos"/>
              </a:rPr>
              <a:t>disruptive selection </a:t>
            </a:r>
            <a:r>
              <a:rPr b="0" lang="en-GB" sz="1800" spc="-1" strike="noStrike">
                <a:solidFill>
                  <a:schemeClr val="dk1"/>
                </a:solidFill>
                <a:latin typeface="Aptos"/>
              </a:rPr>
              <a:t>(adaptation to two different environmental regimes) or </a:t>
            </a:r>
            <a:r>
              <a:rPr b="0" i="1" lang="en-GB" sz="1800" spc="-1" strike="noStrike">
                <a:solidFill>
                  <a:schemeClr val="dk1"/>
                </a:solidFill>
                <a:latin typeface="Aptos"/>
              </a:rPr>
              <a:t>chromosomal changes</a:t>
            </a:r>
            <a:r>
              <a:rPr b="0" lang="en-GB" sz="1800" spc="-1" strike="noStrike">
                <a:solidFill>
                  <a:schemeClr val="dk1"/>
                </a:solidFill>
                <a:latin typeface="Aptos"/>
              </a:rPr>
              <a:t> (e.g. polyploidy)</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GB" sz="1800" spc="-1" strike="noStrike">
                <a:solidFill>
                  <a:schemeClr val="dk1"/>
                </a:solidFill>
                <a:latin typeface="Aptos"/>
              </a:rPr>
              <a:t>Pretty common in plants</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252" name="PlaceHolder 2"/>
          <p:cNvSpPr>
            <a:spLocks noGrp="1"/>
          </p:cNvSpPr>
          <p:nvPr>
            <p:ph type="ftr" idx="44"/>
          </p:nvPr>
        </p:nvSpPr>
        <p:spPr>
          <a:xfrm>
            <a:off x="0" y="6577920"/>
            <a:ext cx="9448560" cy="279720"/>
          </a:xfrm>
          <a:prstGeom prst="rect">
            <a:avLst/>
          </a:prstGeom>
          <a:solidFill>
            <a:schemeClr val="lt1">
              <a:lumMod val="85000"/>
            </a:schemeClr>
          </a:solidFill>
          <a:ln w="0">
            <a:noFill/>
          </a:ln>
        </p:spPr>
        <p:txBody>
          <a:bodyPr lIns="91440" rIns="91440" tIns="45720" bIns="45720" anchor="ctr">
            <a:noAutofit/>
          </a:bodyPr>
          <a:p>
            <a:pPr indent="0">
              <a:buNone/>
            </a:pPr>
            <a:endParaRPr b="0" lang="cs-CZ" sz="1400" spc="-1" strike="noStrike">
              <a:solidFill>
                <a:schemeClr val="dk1">
                  <a:tint val="75000"/>
                </a:schemeClr>
              </a:solidFill>
              <a:latin typeface="Aptos"/>
            </a:endParaRPr>
          </a:p>
        </p:txBody>
      </p:sp>
      <p:sp>
        <p:nvSpPr>
          <p:cNvPr id="253" name="PlaceHolder 3"/>
          <p:cNvSpPr>
            <a:spLocks noGrp="1"/>
          </p:cNvSpPr>
          <p:nvPr>
            <p:ph type="sldNum" idx="45"/>
          </p:nvPr>
        </p:nvSpPr>
        <p:spPr>
          <a:xfrm>
            <a:off x="9448920" y="6577920"/>
            <a:ext cx="2742840" cy="279720"/>
          </a:xfrm>
          <a:prstGeom prst="rect">
            <a:avLst/>
          </a:prstGeom>
          <a:solidFill>
            <a:schemeClr val="lt1">
              <a:lumMod val="85000"/>
            </a:schemeClr>
          </a:solidFill>
          <a:ln w="0">
            <a:noFill/>
          </a:ln>
        </p:spPr>
        <p:txBody>
          <a:bodyPr lIns="91440" rIns="91440" tIns="45720" bIns="45720" anchor="ctr">
            <a:noAutofit/>
          </a:bodyPr>
          <a:lstStyle>
            <a:lvl1pPr indent="0" algn="ctr" defTabSz="914400">
              <a:lnSpc>
                <a:spcPct val="100000"/>
              </a:lnSpc>
              <a:buNone/>
              <a:defRPr b="0" lang="cs-CZ" sz="1400" spc="-1" strike="noStrike">
                <a:solidFill>
                  <a:schemeClr val="dk1">
                    <a:tint val="75000"/>
                  </a:schemeClr>
                </a:solidFill>
                <a:latin typeface="Aptos"/>
              </a:defRPr>
            </a:lvl1pPr>
          </a:lstStyle>
          <a:p>
            <a:pPr indent="0" algn="ctr" defTabSz="914400">
              <a:lnSpc>
                <a:spcPct val="100000"/>
              </a:lnSpc>
              <a:buNone/>
            </a:pPr>
            <a:fld id="{73853CEB-1801-438C-BD47-07A988AFBADD}" type="slidenum">
              <a:rPr b="0" lang="cs-CZ" sz="1400" spc="-1" strike="noStrike">
                <a:solidFill>
                  <a:schemeClr val="dk1">
                    <a:tint val="75000"/>
                  </a:schemeClr>
                </a:solidFill>
                <a:latin typeface="Aptos"/>
              </a:rPr>
              <a:t>&lt;number&gt;</a:t>
            </a:fld>
            <a:endParaRPr b="0" lang="en-US" sz="1400" spc="-1" strike="noStrike">
              <a:solidFill>
                <a:srgbClr val="000000"/>
              </a:solidFill>
              <a:latin typeface="Times New Roman"/>
            </a:endParaRPr>
          </a:p>
        </p:txBody>
      </p:sp>
      <p:sp>
        <p:nvSpPr>
          <p:cNvPr id="254" name="Rectangle 2"/>
          <p:cNvSpPr/>
          <p:nvPr/>
        </p:nvSpPr>
        <p:spPr>
          <a:xfrm>
            <a:off x="5353200" y="1174320"/>
            <a:ext cx="1094760" cy="4609080"/>
          </a:xfrm>
          <a:prstGeom prst="rect">
            <a:avLst/>
          </a:prstGeom>
          <a:noFill/>
          <a:ln w="57240">
            <a:solidFill>
              <a:srgbClr val="ff0000"/>
            </a:solidFill>
            <a:miter/>
          </a:ln>
        </p:spPr>
        <p:style>
          <a:lnRef idx="0"/>
          <a:fillRef idx="0"/>
          <a:effectRef idx="0"/>
          <a:fontRef idx="minor"/>
        </p:style>
        <p:txBody>
          <a:bodyPr lIns="90000" rIns="90000" tIns="45000" bIns="45000" anchor="ctr">
            <a:noAutofit/>
          </a:bodyPr>
          <a:p>
            <a:endParaRPr b="0" lang="en-US" sz="1800" spc="-1" strike="noStrike">
              <a:solidFill>
                <a:schemeClr val="lt1"/>
              </a:solidFill>
              <a:latin typeface="Aptos"/>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PlaceHolder 1"/>
          <p:cNvSpPr>
            <a:spLocks noGrp="1"/>
          </p:cNvSpPr>
          <p:nvPr>
            <p:ph type="title"/>
          </p:nvPr>
        </p:nvSpPr>
        <p:spPr>
          <a:xfrm>
            <a:off x="0" y="0"/>
            <a:ext cx="12487320" cy="680760"/>
          </a:xfrm>
          <a:prstGeom prst="rect">
            <a:avLst/>
          </a:prstGeom>
          <a:solidFill>
            <a:schemeClr val="lt1">
              <a:lumMod val="85000"/>
            </a:schemeClr>
          </a:solidFill>
          <a:ln w="0">
            <a:noFill/>
          </a:ln>
        </p:spPr>
        <p:txBody>
          <a:bodyPr lIns="91440" rIns="91440" tIns="45720" bIns="45720" anchor="ctr">
            <a:noAutofit/>
          </a:bodyPr>
          <a:p>
            <a:pPr marL="274320" indent="0" defTabSz="914400">
              <a:lnSpc>
                <a:spcPct val="90000"/>
              </a:lnSpc>
              <a:buNone/>
            </a:pPr>
            <a:r>
              <a:rPr b="1" lang="en-US" sz="2400" spc="-1" strike="noStrike">
                <a:solidFill>
                  <a:schemeClr val="dk1"/>
                </a:solidFill>
                <a:latin typeface="Aptos Display"/>
              </a:rPr>
              <a:t>Example: </a:t>
            </a:r>
            <a:r>
              <a:rPr b="0" lang="en-US" sz="2400" spc="-1" strike="noStrike">
                <a:solidFill>
                  <a:schemeClr val="dk1"/>
                </a:solidFill>
                <a:latin typeface="Aptos Display"/>
              </a:rPr>
              <a:t>Sympatric speciation of </a:t>
            </a:r>
            <a:r>
              <a:rPr b="0" i="1" lang="en-US" sz="2400" spc="-1" strike="noStrike">
                <a:solidFill>
                  <a:schemeClr val="dk1"/>
                </a:solidFill>
                <a:latin typeface="Aptos Display"/>
              </a:rPr>
              <a:t>Howea</a:t>
            </a:r>
            <a:r>
              <a:rPr b="0" lang="en-US" sz="2400" spc="-1" strike="noStrike">
                <a:solidFill>
                  <a:schemeClr val="dk1"/>
                </a:solidFill>
                <a:latin typeface="Aptos Display"/>
              </a:rPr>
              <a:t> palms</a:t>
            </a:r>
            <a:endParaRPr b="0" lang="cs-CZ" sz="2400" spc="-1" strike="noStrike">
              <a:solidFill>
                <a:schemeClr val="dk1"/>
              </a:solidFill>
              <a:latin typeface="Aptos"/>
            </a:endParaRPr>
          </a:p>
        </p:txBody>
      </p:sp>
      <p:pic>
        <p:nvPicPr>
          <p:cNvPr id="256" name="Picture 2" descr=""/>
          <p:cNvPicPr/>
          <p:nvPr/>
        </p:nvPicPr>
        <p:blipFill>
          <a:blip r:embed="rId1"/>
          <a:stretch/>
        </p:blipFill>
        <p:spPr>
          <a:xfrm>
            <a:off x="575640" y="2708280"/>
            <a:ext cx="3136680" cy="3644640"/>
          </a:xfrm>
          <a:prstGeom prst="rect">
            <a:avLst/>
          </a:prstGeom>
          <a:ln w="0">
            <a:noFill/>
          </a:ln>
        </p:spPr>
      </p:pic>
      <p:pic>
        <p:nvPicPr>
          <p:cNvPr id="257" name="Picture 10" descr="Lord Howe Island.PNG"/>
          <p:cNvPicPr/>
          <p:nvPr/>
        </p:nvPicPr>
        <p:blipFill>
          <a:blip r:embed="rId2"/>
          <a:stretch/>
        </p:blipFill>
        <p:spPr>
          <a:xfrm>
            <a:off x="978840" y="816120"/>
            <a:ext cx="2120040" cy="1828440"/>
          </a:xfrm>
          <a:prstGeom prst="rect">
            <a:avLst/>
          </a:prstGeom>
          <a:ln w="0">
            <a:noFill/>
          </a:ln>
        </p:spPr>
      </p:pic>
      <p:sp>
        <p:nvSpPr>
          <p:cNvPr id="258" name="TextBox 13"/>
          <p:cNvSpPr/>
          <p:nvPr/>
        </p:nvSpPr>
        <p:spPr>
          <a:xfrm>
            <a:off x="9675000" y="6309720"/>
            <a:ext cx="2586240" cy="303840"/>
          </a:xfrm>
          <a:prstGeom prst="rect">
            <a:avLst/>
          </a:prstGeom>
          <a:noFill/>
          <a:ln w="0">
            <a:noFill/>
          </a:ln>
        </p:spPr>
        <p:style>
          <a:lnRef idx="0"/>
          <a:fillRef idx="0"/>
          <a:effectRef idx="0"/>
          <a:fontRef idx="minor"/>
        </p:style>
        <p:txBody>
          <a:bodyPr wrap="none" lIns="90000" rIns="90000" tIns="45000" bIns="45000" anchor="t">
            <a:spAutoFit/>
          </a:bodyPr>
          <a:p>
            <a:pPr algn="r" defTabSz="914400">
              <a:lnSpc>
                <a:spcPct val="100000"/>
              </a:lnSpc>
            </a:pPr>
            <a:r>
              <a:rPr b="0" lang="en-US" sz="1400" spc="-1" strike="noStrike">
                <a:solidFill>
                  <a:schemeClr val="dk1"/>
                </a:solidFill>
                <a:latin typeface="Aptos"/>
                <a:ea typeface="ＭＳ Ｐゴシック"/>
              </a:rPr>
              <a:t>Savolainen et al. 2006 </a:t>
            </a:r>
            <a:r>
              <a:rPr b="0" i="1" lang="en-US" sz="1400" spc="-1" strike="noStrike">
                <a:solidFill>
                  <a:schemeClr val="dk1"/>
                </a:solidFill>
                <a:latin typeface="Aptos"/>
                <a:ea typeface="ＭＳ Ｐゴシック"/>
              </a:rPr>
              <a:t>Nature</a:t>
            </a:r>
            <a:endParaRPr b="0" lang="en-US" sz="1400" spc="-1" strike="noStrike">
              <a:solidFill>
                <a:srgbClr val="000000"/>
              </a:solidFill>
              <a:latin typeface="Arial"/>
            </a:endParaRPr>
          </a:p>
        </p:txBody>
      </p:sp>
      <p:sp>
        <p:nvSpPr>
          <p:cNvPr id="259" name="TextBox 6"/>
          <p:cNvSpPr/>
          <p:nvPr/>
        </p:nvSpPr>
        <p:spPr>
          <a:xfrm>
            <a:off x="5050440" y="1010880"/>
            <a:ext cx="6422760" cy="31078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GB" sz="1800" spc="-1" strike="noStrike">
                <a:solidFill>
                  <a:schemeClr val="dk1"/>
                </a:solidFill>
                <a:latin typeface="Aptos"/>
              </a:rPr>
              <a:t>Sympatry: </a:t>
            </a:r>
            <a:r>
              <a:rPr b="0" lang="en-GB" sz="1800" spc="-1" strike="noStrike">
                <a:solidFill>
                  <a:schemeClr val="dk1"/>
                </a:solidFill>
                <a:latin typeface="Aptos"/>
              </a:rPr>
              <a:t>two palm species on Lord Howe Island</a:t>
            </a:r>
            <a:endParaRPr b="0" lang="en-US" sz="1800" spc="-1" strike="noStrike">
              <a:solidFill>
                <a:srgbClr val="000000"/>
              </a:solidFill>
              <a:latin typeface="Arial"/>
            </a:endParaRPr>
          </a:p>
          <a:p>
            <a:pPr defTabSz="914400">
              <a:lnSpc>
                <a:spcPct val="100000"/>
              </a:lnSpc>
            </a:pPr>
            <a:r>
              <a:rPr b="1" lang="en-GB" sz="1800" spc="-1" strike="noStrike">
                <a:solidFill>
                  <a:schemeClr val="dk1"/>
                </a:solidFill>
                <a:latin typeface="Aptos"/>
              </a:rPr>
              <a:t>Sister relationship: </a:t>
            </a:r>
            <a:r>
              <a:rPr b="0" lang="en-GB" sz="1800" spc="-1" strike="noStrike">
                <a:solidFill>
                  <a:schemeClr val="dk1"/>
                </a:solidFill>
                <a:latin typeface="Aptos"/>
              </a:rPr>
              <a:t>phylogeny shows sister relationships and divergence after island formation</a:t>
            </a:r>
            <a:endParaRPr b="0" lang="en-US" sz="1800" spc="-1" strike="noStrike">
              <a:solidFill>
                <a:srgbClr val="000000"/>
              </a:solidFill>
              <a:latin typeface="Arial"/>
            </a:endParaRPr>
          </a:p>
          <a:p>
            <a:pPr defTabSz="914400">
              <a:lnSpc>
                <a:spcPct val="100000"/>
              </a:lnSpc>
            </a:pPr>
            <a:r>
              <a:rPr b="1" lang="en-GB" sz="1800" spc="-1" strike="noStrike">
                <a:solidFill>
                  <a:schemeClr val="dk1"/>
                </a:solidFill>
                <a:latin typeface="Aptos"/>
              </a:rPr>
              <a:t>Reproductive isolation:</a:t>
            </a:r>
            <a:r>
              <a:rPr b="0" lang="en-GB" sz="1800" spc="-1" strike="noStrike">
                <a:solidFill>
                  <a:schemeClr val="dk1"/>
                </a:solidFill>
                <a:latin typeface="Aptos"/>
              </a:rPr>
              <a:t> different flowering time </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r>
              <a:rPr b="1" lang="en-GB" sz="1800" spc="-1" strike="noStrike">
                <a:solidFill>
                  <a:schemeClr val="dk1"/>
                </a:solidFill>
                <a:latin typeface="Aptos"/>
              </a:rPr>
              <a:t>Cause: </a:t>
            </a:r>
            <a:r>
              <a:rPr b="0" lang="en-GB" sz="1800" spc="-1" strike="noStrike">
                <a:solidFill>
                  <a:schemeClr val="dk1"/>
                </a:solidFill>
                <a:latin typeface="Aptos"/>
              </a:rPr>
              <a:t>Possibly disruptive selection (= adaptation to different soil types)</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grpSp>
        <p:nvGrpSpPr>
          <p:cNvPr id="260" name="Group 12"/>
          <p:cNvGrpSpPr/>
          <p:nvPr/>
        </p:nvGrpSpPr>
        <p:grpSpPr>
          <a:xfrm>
            <a:off x="5833080" y="3226320"/>
            <a:ext cx="5835960" cy="3033720"/>
            <a:chOff x="5833080" y="3226320"/>
            <a:chExt cx="5835960" cy="3033720"/>
          </a:xfrm>
        </p:grpSpPr>
        <p:pic>
          <p:nvPicPr>
            <p:cNvPr id="261" name="Picture 3" descr=""/>
            <p:cNvPicPr/>
            <p:nvPr/>
          </p:nvPicPr>
          <p:blipFill>
            <a:blip r:embed="rId3"/>
            <a:stretch/>
          </p:blipFill>
          <p:spPr>
            <a:xfrm>
              <a:off x="5833080" y="3375000"/>
              <a:ext cx="3832920" cy="2885040"/>
            </a:xfrm>
            <a:prstGeom prst="rect">
              <a:avLst/>
            </a:prstGeom>
            <a:ln w="0">
              <a:noFill/>
            </a:ln>
          </p:spPr>
        </p:pic>
        <p:sp>
          <p:nvSpPr>
            <p:cNvPr id="262" name="TextBox 2"/>
            <p:cNvSpPr/>
            <p:nvPr/>
          </p:nvSpPr>
          <p:spPr>
            <a:xfrm>
              <a:off x="9473760" y="5243040"/>
              <a:ext cx="2195280" cy="517320"/>
            </a:xfrm>
            <a:prstGeom prst="rect">
              <a:avLst/>
            </a:prstGeom>
            <a:noFill/>
            <a:ln w="9360">
              <a:solidFill>
                <a:schemeClr val="lt2"/>
              </a:solidFill>
              <a:miter/>
            </a:ln>
          </p:spPr>
          <p:style>
            <a:lnRef idx="0"/>
            <a:fillRef idx="0"/>
            <a:effectRef idx="0"/>
            <a:fontRef idx="minor"/>
          </p:style>
          <p:txBody>
            <a:bodyPr lIns="90000" rIns="90000" tIns="45000" bIns="45000" anchor="t">
              <a:spAutoFit/>
            </a:bodyPr>
            <a:p>
              <a:pPr defTabSz="914400">
                <a:lnSpc>
                  <a:spcPct val="100000"/>
                </a:lnSpc>
                <a:tabLst>
                  <a:tab algn="l" pos="0"/>
                </a:tabLst>
              </a:pPr>
              <a:r>
                <a:rPr b="0" lang="en-GB" sz="1400" spc="-1" strike="noStrike">
                  <a:solidFill>
                    <a:schemeClr val="dk1"/>
                  </a:solidFill>
                  <a:latin typeface="Aptos"/>
                  <a:ea typeface="ＭＳ Ｐゴシック"/>
                </a:rPr>
                <a:t>males (solid line) and female (dotted line)</a:t>
              </a:r>
              <a:endParaRPr b="0" lang="en-US" sz="1400" spc="-1" strike="noStrike">
                <a:solidFill>
                  <a:srgbClr val="000000"/>
                </a:solidFill>
                <a:latin typeface="Arial"/>
              </a:endParaRPr>
            </a:p>
          </p:txBody>
        </p:sp>
        <p:sp>
          <p:nvSpPr>
            <p:cNvPr id="263" name="TextBox 10"/>
            <p:cNvSpPr/>
            <p:nvPr/>
          </p:nvSpPr>
          <p:spPr>
            <a:xfrm>
              <a:off x="8255160" y="3837240"/>
              <a:ext cx="3072240" cy="364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i="1" lang="en-GB" sz="1800" spc="-1" strike="noStrike">
                  <a:solidFill>
                    <a:schemeClr val="lt1">
                      <a:lumMod val="50000"/>
                    </a:schemeClr>
                  </a:solidFill>
                  <a:latin typeface="Aptos"/>
                </a:rPr>
                <a:t>Howea belmoreana</a:t>
              </a:r>
              <a:endParaRPr b="0" lang="en-US" sz="1800" spc="-1" strike="noStrike">
                <a:solidFill>
                  <a:srgbClr val="000000"/>
                </a:solidFill>
                <a:latin typeface="Arial"/>
              </a:endParaRPr>
            </a:p>
          </p:txBody>
        </p:sp>
        <p:sp>
          <p:nvSpPr>
            <p:cNvPr id="264" name="TextBox 10"/>
            <p:cNvSpPr/>
            <p:nvPr/>
          </p:nvSpPr>
          <p:spPr>
            <a:xfrm>
              <a:off x="6694200" y="3226320"/>
              <a:ext cx="2880720" cy="364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i="1" lang="en-GB" sz="1800" spc="-1" strike="noStrike">
                  <a:solidFill>
                    <a:schemeClr val="dk1"/>
                  </a:solidFill>
                  <a:latin typeface="Aptos"/>
                  <a:ea typeface="ＭＳ Ｐゴシック"/>
                </a:rPr>
                <a:t>Howea forsteriana</a:t>
              </a:r>
              <a:endParaRPr b="0" lang="en-US" sz="1800" spc="-1" strike="noStrike">
                <a:solidFill>
                  <a:srgbClr val="000000"/>
                </a:solidFill>
                <a:latin typeface="Arial"/>
              </a:endParaRPr>
            </a:p>
          </p:txBody>
        </p:sp>
      </p:grpSp>
      <p:sp>
        <p:nvSpPr>
          <p:cNvPr id="265" name="PlaceHolder 2"/>
          <p:cNvSpPr>
            <a:spLocks noGrp="1"/>
          </p:cNvSpPr>
          <p:nvPr>
            <p:ph type="ftr" idx="46"/>
          </p:nvPr>
        </p:nvSpPr>
        <p:spPr>
          <a:xfrm>
            <a:off x="0" y="6577920"/>
            <a:ext cx="9448560" cy="279720"/>
          </a:xfrm>
          <a:prstGeom prst="rect">
            <a:avLst/>
          </a:prstGeom>
          <a:solidFill>
            <a:schemeClr val="lt1">
              <a:lumMod val="85000"/>
            </a:schemeClr>
          </a:solidFill>
          <a:ln w="0">
            <a:noFill/>
          </a:ln>
        </p:spPr>
        <p:txBody>
          <a:bodyPr lIns="91440" rIns="91440" tIns="45720" bIns="45720" anchor="ctr">
            <a:noAutofit/>
          </a:bodyPr>
          <a:p>
            <a:pPr indent="0">
              <a:buNone/>
            </a:pPr>
            <a:endParaRPr b="0" lang="cs-CZ" sz="1400" spc="-1" strike="noStrike">
              <a:solidFill>
                <a:schemeClr val="dk1">
                  <a:tint val="75000"/>
                </a:schemeClr>
              </a:solidFill>
              <a:latin typeface="Aptos"/>
            </a:endParaRPr>
          </a:p>
        </p:txBody>
      </p:sp>
      <p:sp>
        <p:nvSpPr>
          <p:cNvPr id="266" name="PlaceHolder 3"/>
          <p:cNvSpPr>
            <a:spLocks noGrp="1"/>
          </p:cNvSpPr>
          <p:nvPr>
            <p:ph type="sldNum" idx="47"/>
          </p:nvPr>
        </p:nvSpPr>
        <p:spPr>
          <a:xfrm>
            <a:off x="9448920" y="6577920"/>
            <a:ext cx="2742840" cy="279720"/>
          </a:xfrm>
          <a:prstGeom prst="rect">
            <a:avLst/>
          </a:prstGeom>
          <a:solidFill>
            <a:schemeClr val="lt1">
              <a:lumMod val="85000"/>
            </a:schemeClr>
          </a:solidFill>
          <a:ln w="0">
            <a:noFill/>
          </a:ln>
        </p:spPr>
        <p:txBody>
          <a:bodyPr lIns="91440" rIns="91440" tIns="45720" bIns="45720" anchor="ctr">
            <a:noAutofit/>
          </a:bodyPr>
          <a:lstStyle>
            <a:lvl1pPr indent="0" algn="ctr" defTabSz="914400">
              <a:lnSpc>
                <a:spcPct val="100000"/>
              </a:lnSpc>
              <a:buNone/>
              <a:defRPr b="0" lang="cs-CZ" sz="1400" spc="-1" strike="noStrike">
                <a:solidFill>
                  <a:schemeClr val="dk1">
                    <a:tint val="75000"/>
                  </a:schemeClr>
                </a:solidFill>
                <a:latin typeface="Aptos"/>
              </a:defRPr>
            </a:lvl1pPr>
          </a:lstStyle>
          <a:p>
            <a:pPr indent="0" algn="ctr" defTabSz="914400">
              <a:lnSpc>
                <a:spcPct val="100000"/>
              </a:lnSpc>
              <a:buNone/>
            </a:pPr>
            <a:fld id="{79D4E67B-F9E9-4016-BCB4-7A36F3F75071}" type="slidenum">
              <a:rPr b="0" lang="cs-CZ" sz="1400" spc="-1" strike="noStrike">
                <a:solidFill>
                  <a:schemeClr val="dk1">
                    <a:tint val="75000"/>
                  </a:schemeClr>
                </a:solidFill>
                <a:latin typeface="Aptos"/>
              </a:rPr>
              <a:t>&lt;number&gt;</a:t>
            </a:fld>
            <a:endParaRPr b="0" lang="en-US"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3373b"/>
        </a:solidFill>
      </p:bgPr>
    </p:bg>
    <p:spTree>
      <p:nvGrpSpPr>
        <p:cNvPr id="1" name=""/>
        <p:cNvGrpSpPr/>
        <p:nvPr/>
      </p:nvGrpSpPr>
      <p:grpSpPr>
        <a:xfrm>
          <a:off x="0" y="0"/>
          <a:ext cx="0" cy="0"/>
          <a:chOff x="0" y="0"/>
          <a:chExt cx="0" cy="0"/>
        </a:xfrm>
      </p:grpSpPr>
      <p:sp>
        <p:nvSpPr>
          <p:cNvPr id="267" name="PlaceHolder 1"/>
          <p:cNvSpPr>
            <a:spLocks noGrp="1"/>
          </p:cNvSpPr>
          <p:nvPr>
            <p:ph type="sldNum" idx="48"/>
          </p:nvPr>
        </p:nvSpPr>
        <p:spPr>
          <a:xfrm>
            <a:off x="9448920" y="6568920"/>
            <a:ext cx="2742840" cy="288720"/>
          </a:xfrm>
          <a:prstGeom prst="rect">
            <a:avLst/>
          </a:prstGeom>
          <a:solidFill>
            <a:schemeClr val="lt1">
              <a:lumMod val="85000"/>
            </a:schemeClr>
          </a:solidFill>
          <a:ln w="0">
            <a:noFill/>
          </a:ln>
        </p:spPr>
        <p:txBody>
          <a:bodyPr lIns="91440" rIns="91440" tIns="45720" bIns="45720" anchor="ctr">
            <a:noAutofit/>
          </a:bodyPr>
          <a:lstStyle>
            <a:lvl1pPr indent="0" algn="ctr" defTabSz="914400">
              <a:lnSpc>
                <a:spcPct val="100000"/>
              </a:lnSpc>
              <a:spcAft>
                <a:spcPts val="601"/>
              </a:spcAft>
              <a:buNone/>
              <a:defRPr b="0" lang="cs-CZ" sz="1400" spc="-1" strike="noStrike">
                <a:solidFill>
                  <a:schemeClr val="dk1">
                    <a:tint val="75000"/>
                  </a:schemeClr>
                </a:solidFill>
                <a:latin typeface="Aptos"/>
              </a:defRPr>
            </a:lvl1pPr>
          </a:lstStyle>
          <a:p>
            <a:pPr indent="0" algn="ctr" defTabSz="914400">
              <a:lnSpc>
                <a:spcPct val="100000"/>
              </a:lnSpc>
              <a:spcAft>
                <a:spcPts val="601"/>
              </a:spcAft>
              <a:buNone/>
            </a:pPr>
            <a:fld id="{BA95AA1E-B6F6-4475-8341-5E28C532720D}" type="slidenum">
              <a:rPr b="0" lang="cs-CZ" sz="1400" spc="-1" strike="noStrike">
                <a:solidFill>
                  <a:schemeClr val="dk1">
                    <a:tint val="75000"/>
                  </a:schemeClr>
                </a:solidFill>
                <a:latin typeface="Aptos"/>
              </a:rPr>
              <a:t>&lt;number&gt;</a:t>
            </a:fld>
            <a:endParaRPr b="0" lang="en-US" sz="1400" spc="-1" strike="noStrike">
              <a:solidFill>
                <a:srgbClr val="000000"/>
              </a:solidFill>
              <a:latin typeface="Times New Roman"/>
            </a:endParaRPr>
          </a:p>
        </p:txBody>
      </p:sp>
      <p:sp>
        <p:nvSpPr>
          <p:cNvPr id="268" name="Title 4"/>
          <p:cNvSpPr/>
          <p:nvPr/>
        </p:nvSpPr>
        <p:spPr>
          <a:xfrm>
            <a:off x="1223640" y="1869480"/>
            <a:ext cx="10515240" cy="2852280"/>
          </a:xfrm>
          <a:prstGeom prst="rect">
            <a:avLst/>
          </a:prstGeom>
          <a:noFill/>
          <a:ln w="0">
            <a:noFill/>
          </a:ln>
        </p:spPr>
        <p:style>
          <a:lnRef idx="0"/>
          <a:fillRef idx="0"/>
          <a:effectRef idx="0"/>
          <a:fontRef idx="minor"/>
        </p:style>
        <p:txBody>
          <a:bodyPr anchor="b">
            <a:normAutofit/>
          </a:bodyPr>
          <a:p>
            <a:pPr defTabSz="914400">
              <a:lnSpc>
                <a:spcPct val="120000"/>
              </a:lnSpc>
            </a:pPr>
            <a:r>
              <a:rPr b="0" lang="en-US" sz="3200" spc="-1" strike="noStrike">
                <a:solidFill>
                  <a:schemeClr val="lt1">
                    <a:lumMod val="85000"/>
                  </a:schemeClr>
                </a:solidFill>
                <a:latin typeface="Aptos"/>
              </a:rPr>
              <a:t>How species change</a:t>
            </a:r>
            <a:endParaRPr b="0" lang="en-US" sz="3200" spc="-1" strike="noStrike">
              <a:solidFill>
                <a:srgbClr val="ffffff"/>
              </a:solidFill>
              <a:latin typeface="Arial"/>
            </a:endParaRPr>
          </a:p>
        </p:txBody>
      </p:sp>
      <p:sp>
        <p:nvSpPr>
          <p:cNvPr id="269" name="Text Placeholder 5"/>
          <p:cNvSpPr/>
          <p:nvPr/>
        </p:nvSpPr>
        <p:spPr>
          <a:xfrm>
            <a:off x="1252800" y="4734720"/>
            <a:ext cx="10515240" cy="1499760"/>
          </a:xfrm>
          <a:prstGeom prst="rect">
            <a:avLst/>
          </a:prstGeom>
          <a:noFill/>
          <a:ln w="0">
            <a:noFill/>
          </a:ln>
        </p:spPr>
        <p:style>
          <a:lnRef idx="0"/>
          <a:fillRef idx="0"/>
          <a:effectRef idx="0"/>
          <a:fontRef idx="minor"/>
        </p:style>
        <p:txBody>
          <a:bodyPr anchor="t">
            <a:normAutofit/>
          </a:bodyPr>
          <a:p>
            <a:pPr defTabSz="914400">
              <a:lnSpc>
                <a:spcPct val="90000"/>
              </a:lnSpc>
              <a:spcBef>
                <a:spcPts val="1199"/>
              </a:spcBef>
              <a:tabLst>
                <a:tab algn="l" pos="0"/>
              </a:tabLst>
            </a:pPr>
            <a:r>
              <a:rPr b="0" lang="en-US" sz="2400" spc="-1" strike="noStrike">
                <a:solidFill>
                  <a:schemeClr val="dk1">
                    <a:tint val="75000"/>
                  </a:schemeClr>
                </a:solidFill>
                <a:latin typeface="Aptos"/>
              </a:rPr>
              <a:t>Natural selection, adaptation and diversification</a:t>
            </a:r>
            <a:endParaRPr b="0" lang="en-US" sz="2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PlaceHolder 1"/>
          <p:cNvSpPr>
            <a:spLocks noGrp="1"/>
          </p:cNvSpPr>
          <p:nvPr>
            <p:ph type="title"/>
          </p:nvPr>
        </p:nvSpPr>
        <p:spPr>
          <a:xfrm>
            <a:off x="0" y="0"/>
            <a:ext cx="12487320" cy="680760"/>
          </a:xfrm>
          <a:prstGeom prst="rect">
            <a:avLst/>
          </a:prstGeom>
          <a:solidFill>
            <a:schemeClr val="lt1">
              <a:lumMod val="85000"/>
            </a:schemeClr>
          </a:solidFill>
          <a:ln w="0">
            <a:noFill/>
          </a:ln>
        </p:spPr>
        <p:txBody>
          <a:bodyPr lIns="91440" rIns="91440" tIns="45720" bIns="45720" anchor="ctr">
            <a:noAutofit/>
          </a:bodyPr>
          <a:p>
            <a:pPr marL="274320" indent="0" defTabSz="914400">
              <a:lnSpc>
                <a:spcPct val="90000"/>
              </a:lnSpc>
              <a:buNone/>
            </a:pPr>
            <a:r>
              <a:rPr b="0" lang="en-US" sz="2400" spc="-1" strike="noStrike">
                <a:solidFill>
                  <a:schemeClr val="dk1"/>
                </a:solidFill>
                <a:latin typeface="Aptos Display"/>
              </a:rPr>
              <a:t>How species change: according to Lamarck</a:t>
            </a:r>
            <a:endParaRPr b="0" lang="cs-CZ" sz="2400" spc="-1" strike="noStrike">
              <a:solidFill>
                <a:schemeClr val="dk1"/>
              </a:solidFill>
              <a:latin typeface="Aptos"/>
            </a:endParaRPr>
          </a:p>
        </p:txBody>
      </p:sp>
      <p:pic>
        <p:nvPicPr>
          <p:cNvPr id="271" name="Picture 2" descr=""/>
          <p:cNvPicPr/>
          <p:nvPr/>
        </p:nvPicPr>
        <p:blipFill>
          <a:blip r:embed="rId1"/>
          <a:stretch/>
        </p:blipFill>
        <p:spPr>
          <a:xfrm>
            <a:off x="3605040" y="999000"/>
            <a:ext cx="6762240" cy="4838400"/>
          </a:xfrm>
          <a:prstGeom prst="rect">
            <a:avLst/>
          </a:prstGeom>
          <a:ln w="0">
            <a:noFill/>
          </a:ln>
        </p:spPr>
      </p:pic>
      <p:pic>
        <p:nvPicPr>
          <p:cNvPr id="272" name="Picture 4" descr=""/>
          <p:cNvPicPr/>
          <p:nvPr/>
        </p:nvPicPr>
        <p:blipFill>
          <a:blip r:embed="rId2"/>
          <a:stretch/>
        </p:blipFill>
        <p:spPr>
          <a:xfrm>
            <a:off x="389520" y="919440"/>
            <a:ext cx="1659960" cy="2095200"/>
          </a:xfrm>
          <a:prstGeom prst="rect">
            <a:avLst/>
          </a:prstGeom>
          <a:ln w="0">
            <a:noFill/>
          </a:ln>
        </p:spPr>
      </p:pic>
      <p:sp>
        <p:nvSpPr>
          <p:cNvPr id="273" name="TextBox 5"/>
          <p:cNvSpPr/>
          <p:nvPr/>
        </p:nvSpPr>
        <p:spPr>
          <a:xfrm>
            <a:off x="147240" y="3035160"/>
            <a:ext cx="2418840" cy="106524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0" lang="en-US" sz="1600" spc="-1" strike="noStrike">
                <a:solidFill>
                  <a:srgbClr val="23373b"/>
                </a:solidFill>
                <a:latin typeface="Arial"/>
                <a:ea typeface="Droid Sans Fallback"/>
              </a:rPr>
              <a:t>Jean-Baptiste Pierre Antoine de Monet, Chevalier de la Lamarck </a:t>
            </a:r>
            <a:endParaRPr b="0" lang="en-US" sz="1600" spc="-1" strike="noStrike">
              <a:solidFill>
                <a:srgbClr val="000000"/>
              </a:solidFill>
              <a:latin typeface="Arial"/>
            </a:endParaRPr>
          </a:p>
          <a:p>
            <a:pPr algn="ctr" defTabSz="914400">
              <a:lnSpc>
                <a:spcPct val="100000"/>
              </a:lnSpc>
              <a:tabLst>
                <a:tab algn="l" pos="0"/>
              </a:tabLst>
            </a:pPr>
            <a:r>
              <a:rPr b="0" lang="en-US" sz="1600" spc="-1" strike="noStrike">
                <a:solidFill>
                  <a:srgbClr val="23373b"/>
                </a:solidFill>
                <a:latin typeface="Arial"/>
                <a:ea typeface="Droid Sans Fallback"/>
              </a:rPr>
              <a:t>(1744 – 1829)</a:t>
            </a:r>
            <a:endParaRPr b="0" lang="en-US" sz="1600" spc="-1" strike="noStrike">
              <a:solidFill>
                <a:srgbClr val="000000"/>
              </a:solidFill>
              <a:latin typeface="Arial"/>
            </a:endParaRPr>
          </a:p>
        </p:txBody>
      </p:sp>
      <p:sp>
        <p:nvSpPr>
          <p:cNvPr id="274" name="PlaceHolder 2"/>
          <p:cNvSpPr>
            <a:spLocks noGrp="1"/>
          </p:cNvSpPr>
          <p:nvPr>
            <p:ph type="ftr" idx="49"/>
          </p:nvPr>
        </p:nvSpPr>
        <p:spPr>
          <a:xfrm>
            <a:off x="0" y="6577920"/>
            <a:ext cx="9448560" cy="279720"/>
          </a:xfrm>
          <a:prstGeom prst="rect">
            <a:avLst/>
          </a:prstGeom>
          <a:solidFill>
            <a:schemeClr val="lt1">
              <a:lumMod val="85000"/>
            </a:schemeClr>
          </a:solidFill>
          <a:ln w="0">
            <a:noFill/>
          </a:ln>
        </p:spPr>
        <p:txBody>
          <a:bodyPr lIns="91440" rIns="91440" tIns="45720" bIns="45720" anchor="ctr">
            <a:noAutofit/>
          </a:bodyPr>
          <a:p>
            <a:pPr indent="0">
              <a:buNone/>
            </a:pPr>
            <a:endParaRPr b="0" lang="cs-CZ" sz="1400" spc="-1" strike="noStrike">
              <a:solidFill>
                <a:schemeClr val="dk1">
                  <a:tint val="75000"/>
                </a:schemeClr>
              </a:solidFill>
              <a:latin typeface="Aptos"/>
            </a:endParaRPr>
          </a:p>
        </p:txBody>
      </p:sp>
      <p:sp>
        <p:nvSpPr>
          <p:cNvPr id="275" name="PlaceHolder 3"/>
          <p:cNvSpPr>
            <a:spLocks noGrp="1"/>
          </p:cNvSpPr>
          <p:nvPr>
            <p:ph type="sldNum" idx="50"/>
          </p:nvPr>
        </p:nvSpPr>
        <p:spPr>
          <a:xfrm>
            <a:off x="9448920" y="6577920"/>
            <a:ext cx="2742840" cy="279720"/>
          </a:xfrm>
          <a:prstGeom prst="rect">
            <a:avLst/>
          </a:prstGeom>
          <a:solidFill>
            <a:schemeClr val="lt1">
              <a:lumMod val="85000"/>
            </a:schemeClr>
          </a:solidFill>
          <a:ln w="0">
            <a:noFill/>
          </a:ln>
        </p:spPr>
        <p:txBody>
          <a:bodyPr lIns="91440" rIns="91440" tIns="45720" bIns="45720" anchor="ctr">
            <a:noAutofit/>
          </a:bodyPr>
          <a:lstStyle>
            <a:lvl1pPr indent="0" algn="ctr" defTabSz="914400">
              <a:lnSpc>
                <a:spcPct val="100000"/>
              </a:lnSpc>
              <a:buNone/>
              <a:defRPr b="0" lang="cs-CZ" sz="1400" spc="-1" strike="noStrike">
                <a:solidFill>
                  <a:schemeClr val="dk1">
                    <a:tint val="75000"/>
                  </a:schemeClr>
                </a:solidFill>
                <a:latin typeface="Aptos"/>
              </a:defRPr>
            </a:lvl1pPr>
          </a:lstStyle>
          <a:p>
            <a:pPr indent="0" algn="ctr" defTabSz="914400">
              <a:lnSpc>
                <a:spcPct val="100000"/>
              </a:lnSpc>
              <a:buNone/>
            </a:pPr>
            <a:fld id="{A1E33568-1AF8-4319-8F20-69675D79670B}" type="slidenum">
              <a:rPr b="0" lang="cs-CZ" sz="1400" spc="-1" strike="noStrike">
                <a:solidFill>
                  <a:schemeClr val="dk1">
                    <a:tint val="75000"/>
                  </a:schemeClr>
                </a:solidFill>
                <a:latin typeface="Aptos"/>
              </a:rPr>
              <a:t>&lt;number&gt;</a:t>
            </a:fld>
            <a:endParaRPr b="0" lang="en-US" sz="1400" spc="-1" strike="noStrike">
              <a:solidFill>
                <a:srgbClr val="000000"/>
              </a:solidFill>
              <a:latin typeface="Times New Roman"/>
            </a:endParaRPr>
          </a:p>
        </p:txBody>
      </p:sp>
      <p:sp>
        <p:nvSpPr>
          <p:cNvPr id="276" name="TextBox 2"/>
          <p:cNvSpPr/>
          <p:nvPr/>
        </p:nvSpPr>
        <p:spPr>
          <a:xfrm>
            <a:off x="173880" y="4084200"/>
            <a:ext cx="2267640" cy="9133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i="1" lang="de-DE" sz="1800" spc="-1" strike="noStrike">
                <a:solidFill>
                  <a:schemeClr val="dk1"/>
                </a:solidFill>
                <a:latin typeface="Aptos"/>
              </a:rPr>
              <a:t>The theory of species transformations</a:t>
            </a:r>
            <a:endParaRPr b="0" lang="en-US" sz="1800" spc="-1" strike="noStrike">
              <a:solidFill>
                <a:srgbClr val="000000"/>
              </a:solidFill>
              <a:latin typeface="Arial"/>
            </a:endParaRPr>
          </a:p>
        </p:txBody>
      </p:sp>
      <p:sp>
        <p:nvSpPr>
          <p:cNvPr id="277" name=""/>
          <p:cNvSpPr txBox="1"/>
          <p:nvPr/>
        </p:nvSpPr>
        <p:spPr>
          <a:xfrm>
            <a:off x="5029200" y="5943600"/>
            <a:ext cx="5257800" cy="914400"/>
          </a:xfrm>
          <a:prstGeom prst="rect">
            <a:avLst/>
          </a:prstGeom>
          <a:noFill/>
          <a:ln w="0">
            <a:noFill/>
          </a:ln>
        </p:spPr>
        <p:txBody>
          <a:bodyPr lIns="90000" rIns="90000" tIns="45000" bIns="45000" anchor="t">
            <a:noAutofit/>
          </a:bodyPr>
          <a:p>
            <a:r>
              <a:rPr b="0" lang="en-US" sz="1800" spc="-1" strike="noStrike">
                <a:solidFill>
                  <a:srgbClr val="000000"/>
                </a:solidFill>
                <a:latin typeface="Arial"/>
              </a:rPr>
              <a:t>Not quite right, but acknowledging changes in species was a step in the right direction</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07" dur="indefinite" restart="never" nodeType="tmRoot">
          <p:childTnLst>
            <p:seq>
              <p:cTn id="108" dur="indefinite" nodeType="mainSeq">
                <p:childTnLst>
                  <p:par>
                    <p:cTn id="109" fill="hold">
                      <p:stCondLst>
                        <p:cond delay="indefinite"/>
                      </p:stCondLst>
                      <p:childTnLst>
                        <p:par>
                          <p:cTn id="110" fill="hold">
                            <p:stCondLst>
                              <p:cond delay="0"/>
                            </p:stCondLst>
                            <p:childTnLst>
                              <p:par>
                                <p:cTn id="111" nodeType="clickEffect" fill="hold" presetClass="entr" presetID="1">
                                  <p:stCondLst>
                                    <p:cond delay="0"/>
                                  </p:stCondLst>
                                  <p:childTnLst>
                                    <p:set>
                                      <p:cBhvr>
                                        <p:cTn id="112" dur="1" fill="hold">
                                          <p:stCondLst>
                                            <p:cond delay="0"/>
                                          </p:stCondLst>
                                        </p:cTn>
                                        <p:tgtEl>
                                          <p:spTgt spid="277">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PlaceHolder 1"/>
          <p:cNvSpPr>
            <a:spLocks noGrp="1"/>
          </p:cNvSpPr>
          <p:nvPr>
            <p:ph type="title"/>
          </p:nvPr>
        </p:nvSpPr>
        <p:spPr>
          <a:xfrm>
            <a:off x="0" y="0"/>
            <a:ext cx="12487320" cy="680760"/>
          </a:xfrm>
          <a:prstGeom prst="rect">
            <a:avLst/>
          </a:prstGeom>
          <a:solidFill>
            <a:schemeClr val="lt1">
              <a:lumMod val="85000"/>
            </a:schemeClr>
          </a:solidFill>
          <a:ln w="0">
            <a:noFill/>
          </a:ln>
        </p:spPr>
        <p:txBody>
          <a:bodyPr lIns="91440" rIns="91440" tIns="45720" bIns="45720" anchor="ctr">
            <a:noAutofit/>
          </a:bodyPr>
          <a:p>
            <a:pPr marL="274320" indent="0" defTabSz="914400">
              <a:lnSpc>
                <a:spcPct val="90000"/>
              </a:lnSpc>
              <a:buNone/>
            </a:pPr>
            <a:r>
              <a:rPr b="0" lang="en-US" sz="2400" spc="-1" strike="noStrike">
                <a:solidFill>
                  <a:schemeClr val="dk1"/>
                </a:solidFill>
                <a:latin typeface="Aptos Display"/>
              </a:rPr>
              <a:t>How species change: according to Darwin (natural selection)</a:t>
            </a:r>
            <a:endParaRPr b="0" lang="cs-CZ" sz="2400" spc="-1" strike="noStrike">
              <a:solidFill>
                <a:schemeClr val="dk1"/>
              </a:solidFill>
              <a:latin typeface="Aptos"/>
            </a:endParaRPr>
          </a:p>
        </p:txBody>
      </p:sp>
      <p:sp>
        <p:nvSpPr>
          <p:cNvPr id="279" name="PlaceHolder 2"/>
          <p:cNvSpPr>
            <a:spLocks noGrp="1"/>
          </p:cNvSpPr>
          <p:nvPr>
            <p:ph type="ftr" idx="51"/>
          </p:nvPr>
        </p:nvSpPr>
        <p:spPr>
          <a:xfrm>
            <a:off x="0" y="6577920"/>
            <a:ext cx="9448560" cy="279720"/>
          </a:xfrm>
          <a:prstGeom prst="rect">
            <a:avLst/>
          </a:prstGeom>
          <a:solidFill>
            <a:schemeClr val="lt1">
              <a:lumMod val="85000"/>
            </a:schemeClr>
          </a:solidFill>
          <a:ln w="0">
            <a:noFill/>
          </a:ln>
        </p:spPr>
        <p:txBody>
          <a:bodyPr lIns="91440" rIns="91440" tIns="45720" bIns="45720" anchor="ctr">
            <a:noAutofit/>
          </a:bodyPr>
          <a:p>
            <a:pPr indent="0">
              <a:buNone/>
            </a:pPr>
            <a:endParaRPr b="0" lang="cs-CZ" sz="1400" spc="-1" strike="noStrike">
              <a:solidFill>
                <a:schemeClr val="dk1">
                  <a:tint val="75000"/>
                </a:schemeClr>
              </a:solidFill>
              <a:latin typeface="Aptos"/>
            </a:endParaRPr>
          </a:p>
        </p:txBody>
      </p:sp>
      <p:sp>
        <p:nvSpPr>
          <p:cNvPr id="280" name="PlaceHolder 3"/>
          <p:cNvSpPr>
            <a:spLocks noGrp="1"/>
          </p:cNvSpPr>
          <p:nvPr>
            <p:ph type="sldNum" idx="52"/>
          </p:nvPr>
        </p:nvSpPr>
        <p:spPr>
          <a:xfrm>
            <a:off x="9448920" y="6577920"/>
            <a:ext cx="2742840" cy="279720"/>
          </a:xfrm>
          <a:prstGeom prst="rect">
            <a:avLst/>
          </a:prstGeom>
          <a:solidFill>
            <a:schemeClr val="lt1">
              <a:lumMod val="85000"/>
            </a:schemeClr>
          </a:solidFill>
          <a:ln w="0">
            <a:noFill/>
          </a:ln>
        </p:spPr>
        <p:txBody>
          <a:bodyPr lIns="91440" rIns="91440" tIns="45720" bIns="45720" anchor="ctr">
            <a:noAutofit/>
          </a:bodyPr>
          <a:lstStyle>
            <a:lvl1pPr indent="0" algn="ctr" defTabSz="914400">
              <a:lnSpc>
                <a:spcPct val="100000"/>
              </a:lnSpc>
              <a:buNone/>
              <a:defRPr b="0" lang="cs-CZ" sz="1400" spc="-1" strike="noStrike">
                <a:solidFill>
                  <a:schemeClr val="dk1">
                    <a:tint val="75000"/>
                  </a:schemeClr>
                </a:solidFill>
                <a:latin typeface="Aptos"/>
              </a:defRPr>
            </a:lvl1pPr>
          </a:lstStyle>
          <a:p>
            <a:pPr indent="0" algn="ctr" defTabSz="914400">
              <a:lnSpc>
                <a:spcPct val="100000"/>
              </a:lnSpc>
              <a:buNone/>
            </a:pPr>
            <a:fld id="{4B25A7A1-B840-42D6-B816-FFCBDB7A2C19}" type="slidenum">
              <a:rPr b="0" lang="cs-CZ" sz="1400" spc="-1" strike="noStrike">
                <a:solidFill>
                  <a:schemeClr val="dk1">
                    <a:tint val="75000"/>
                  </a:schemeClr>
                </a:solidFill>
                <a:latin typeface="Aptos"/>
              </a:rPr>
              <a:t>&lt;number&gt;</a:t>
            </a:fld>
            <a:endParaRPr b="0" lang="en-US" sz="1400" spc="-1" strike="noStrike">
              <a:solidFill>
                <a:srgbClr val="000000"/>
              </a:solidFill>
              <a:latin typeface="Times New Roman"/>
            </a:endParaRPr>
          </a:p>
        </p:txBody>
      </p:sp>
      <p:pic>
        <p:nvPicPr>
          <p:cNvPr id="281" name="Picture 2" descr=""/>
          <p:cNvPicPr/>
          <p:nvPr/>
        </p:nvPicPr>
        <p:blipFill>
          <a:blip r:embed="rId1"/>
          <a:stretch/>
        </p:blipFill>
        <p:spPr>
          <a:xfrm>
            <a:off x="2219760" y="1933560"/>
            <a:ext cx="9686520" cy="3068640"/>
          </a:xfrm>
          <a:prstGeom prst="rect">
            <a:avLst/>
          </a:prstGeom>
          <a:ln w="0">
            <a:noFill/>
          </a:ln>
        </p:spPr>
      </p:pic>
      <p:sp>
        <p:nvSpPr>
          <p:cNvPr id="282" name="TextBox 9"/>
          <p:cNvSpPr/>
          <p:nvPr/>
        </p:nvSpPr>
        <p:spPr>
          <a:xfrm>
            <a:off x="3632760" y="5257800"/>
            <a:ext cx="6435360" cy="6390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dk1"/>
                </a:solidFill>
                <a:latin typeface="Aptos"/>
              </a:rPr>
              <a:t>Natural selection is </a:t>
            </a:r>
            <a:r>
              <a:rPr b="1" lang="en-US" sz="1800" spc="-1" strike="noStrike">
                <a:solidFill>
                  <a:schemeClr val="dk1"/>
                </a:solidFill>
                <a:latin typeface="Aptos"/>
              </a:rPr>
              <a:t>passive </a:t>
            </a:r>
            <a:r>
              <a:rPr b="0" lang="en-US" sz="1800" spc="-1" strike="noStrike">
                <a:solidFill>
                  <a:schemeClr val="dk1"/>
                </a:solidFill>
                <a:latin typeface="Aptos"/>
              </a:rPr>
              <a:t>(the environment selects) and </a:t>
            </a:r>
            <a:endParaRPr b="0" lang="en-US" sz="1800" spc="-1" strike="noStrike">
              <a:solidFill>
                <a:srgbClr val="000000"/>
              </a:solidFill>
              <a:latin typeface="Arial"/>
            </a:endParaRPr>
          </a:p>
          <a:p>
            <a:pPr defTabSz="914400">
              <a:lnSpc>
                <a:spcPct val="100000"/>
              </a:lnSpc>
            </a:pPr>
            <a:r>
              <a:rPr b="0" lang="en-US" sz="1800" spc="-1" strike="noStrike">
                <a:solidFill>
                  <a:schemeClr val="dk1"/>
                </a:solidFill>
                <a:latin typeface="Aptos"/>
              </a:rPr>
              <a:t>acts over generations</a:t>
            </a:r>
            <a:endParaRPr b="0" lang="en-US" sz="1800" spc="-1" strike="noStrike">
              <a:solidFill>
                <a:srgbClr val="000000"/>
              </a:solidFill>
              <a:latin typeface="Arial"/>
            </a:endParaRPr>
          </a:p>
        </p:txBody>
      </p:sp>
      <p:sp>
        <p:nvSpPr>
          <p:cNvPr id="283" name="TextBox 5"/>
          <p:cNvSpPr/>
          <p:nvPr/>
        </p:nvSpPr>
        <p:spPr>
          <a:xfrm>
            <a:off x="0" y="3123360"/>
            <a:ext cx="2418840" cy="5778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tabLst>
                <a:tab algn="l" pos="0"/>
              </a:tabLst>
            </a:pPr>
            <a:r>
              <a:rPr b="0" lang="en-US" sz="1600" spc="-1" strike="noStrike">
                <a:solidFill>
                  <a:srgbClr val="23373b"/>
                </a:solidFill>
                <a:latin typeface="Arial"/>
                <a:ea typeface="Droid Sans Fallback"/>
              </a:rPr>
              <a:t>Darwin (1859) </a:t>
            </a:r>
            <a:r>
              <a:rPr b="0" i="1" lang="en-US" sz="1600" spc="-1" strike="noStrike">
                <a:solidFill>
                  <a:srgbClr val="23373b"/>
                </a:solidFill>
                <a:latin typeface="Arial"/>
                <a:ea typeface="Droid Sans Fallback"/>
              </a:rPr>
              <a:t>On the Origin of Species</a:t>
            </a:r>
            <a:endParaRPr b="0" lang="en-US" sz="1600" spc="-1" strike="noStrike">
              <a:solidFill>
                <a:srgbClr val="000000"/>
              </a:solidFill>
              <a:latin typeface="Arial"/>
            </a:endParaRPr>
          </a:p>
        </p:txBody>
      </p:sp>
      <p:sp>
        <p:nvSpPr>
          <p:cNvPr id="284" name="TextBox 3"/>
          <p:cNvSpPr/>
          <p:nvPr/>
        </p:nvSpPr>
        <p:spPr>
          <a:xfrm>
            <a:off x="173880" y="4084200"/>
            <a:ext cx="1947600" cy="6390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i="1" lang="de-DE" sz="1800" spc="-1" strike="noStrike">
                <a:solidFill>
                  <a:schemeClr val="dk1"/>
                </a:solidFill>
                <a:latin typeface="Aptos"/>
              </a:rPr>
              <a:t>The theory of natural selection</a:t>
            </a:r>
            <a:endParaRPr b="0" lang="en-US" sz="1800" spc="-1" strike="noStrike">
              <a:solidFill>
                <a:srgbClr val="000000"/>
              </a:solidFill>
              <a:latin typeface="Arial"/>
            </a:endParaRPr>
          </a:p>
        </p:txBody>
      </p:sp>
      <p:pic>
        <p:nvPicPr>
          <p:cNvPr id="285" name="" descr=""/>
          <p:cNvPicPr/>
          <p:nvPr/>
        </p:nvPicPr>
        <p:blipFill>
          <a:blip r:embed="rId2"/>
          <a:stretch/>
        </p:blipFill>
        <p:spPr>
          <a:xfrm>
            <a:off x="300960" y="837720"/>
            <a:ext cx="1599840" cy="2285640"/>
          </a:xfrm>
          <a:prstGeom prst="rect">
            <a:avLst/>
          </a:prstGeom>
          <a:ln w="0">
            <a:noFill/>
          </a:ln>
        </p:spPr>
      </p:pic>
      <p:pic>
        <p:nvPicPr>
          <p:cNvPr id="286" name="Picture 12" descr=""/>
          <p:cNvPicPr/>
          <p:nvPr/>
        </p:nvPicPr>
        <p:blipFill>
          <a:blip r:embed="rId3"/>
          <a:stretch/>
        </p:blipFill>
        <p:spPr>
          <a:xfrm>
            <a:off x="2220120" y="1933560"/>
            <a:ext cx="6466320" cy="3068640"/>
          </a:xfrm>
          <a:prstGeom prst="rect">
            <a:avLst/>
          </a:prstGeom>
          <a:ln w="0">
            <a:noFill/>
          </a:ln>
        </p:spPr>
      </p:pic>
      <p:pic>
        <p:nvPicPr>
          <p:cNvPr id="287" name="Picture 40" descr=""/>
          <p:cNvPicPr/>
          <p:nvPr/>
        </p:nvPicPr>
        <p:blipFill>
          <a:blip r:embed="rId4"/>
          <a:stretch/>
        </p:blipFill>
        <p:spPr>
          <a:xfrm>
            <a:off x="2220480" y="1933560"/>
            <a:ext cx="2808360" cy="3068640"/>
          </a:xfrm>
          <a:prstGeom prst="rect">
            <a:avLst/>
          </a:prstGeom>
          <a:ln w="0">
            <a:noFill/>
          </a:ln>
        </p:spPr>
      </p:pic>
    </p:spTree>
  </p:cSld>
  <mc:AlternateContent>
    <mc:Choice Requires="p14">
      <p:transition spd="slow" p14:dur="2000"/>
    </mc:Choice>
    <mc:Fallback>
      <p:transition spd="slow"/>
    </mc:Fallback>
  </mc:AlternateContent>
  <p:timing>
    <p:tnLst>
      <p:par>
        <p:cTn id="113" dur="indefinite" restart="never" nodeType="tmRoot">
          <p:childTnLst>
            <p:seq>
              <p:cTn id="114" dur="indefinite" nodeType="mainSeq">
                <p:childTnLst>
                  <p:par>
                    <p:cTn id="115" fill="hold">
                      <p:stCondLst>
                        <p:cond delay="indefinite"/>
                      </p:stCondLst>
                      <p:childTnLst>
                        <p:par>
                          <p:cTn id="116" fill="hold">
                            <p:stCondLst>
                              <p:cond delay="0"/>
                            </p:stCondLst>
                            <p:childTnLst>
                              <p:par>
                                <p:cTn id="117" nodeType="clickEffect" fill="hold" presetClass="entr" presetID="1">
                                  <p:stCondLst>
                                    <p:cond delay="0"/>
                                  </p:stCondLst>
                                  <p:childTnLst>
                                    <p:set>
                                      <p:cBhvr>
                                        <p:cTn id="118" dur="1" fill="hold">
                                          <p:stCondLst>
                                            <p:cond delay="0"/>
                                          </p:stCondLst>
                                        </p:cTn>
                                        <p:tgtEl>
                                          <p:spTgt spid="286"/>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nodeType="clickEffect" fill="hold" presetClass="entr" presetID="1">
                                  <p:stCondLst>
                                    <p:cond delay="0"/>
                                  </p:stCondLst>
                                  <p:childTnLst>
                                    <p:set>
                                      <p:cBhvr>
                                        <p:cTn id="122" dur="1" fill="hold">
                                          <p:stCondLst>
                                            <p:cond delay="0"/>
                                          </p:stCondLst>
                                        </p:cTn>
                                        <p:tgtEl>
                                          <p:spTgt spid="2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PlaceHolder 1"/>
          <p:cNvSpPr>
            <a:spLocks noGrp="1"/>
          </p:cNvSpPr>
          <p:nvPr>
            <p:ph type="title"/>
          </p:nvPr>
        </p:nvSpPr>
        <p:spPr>
          <a:xfrm>
            <a:off x="0" y="0"/>
            <a:ext cx="12487320" cy="680760"/>
          </a:xfrm>
          <a:prstGeom prst="rect">
            <a:avLst/>
          </a:prstGeom>
          <a:solidFill>
            <a:schemeClr val="lt1">
              <a:lumMod val="85000"/>
            </a:schemeClr>
          </a:solidFill>
          <a:ln w="0">
            <a:noFill/>
          </a:ln>
        </p:spPr>
        <p:txBody>
          <a:bodyPr lIns="91440" rIns="91440" tIns="45720" bIns="45720" anchor="ctr">
            <a:noAutofit/>
          </a:bodyPr>
          <a:p>
            <a:pPr marL="274320" indent="0" defTabSz="914400">
              <a:lnSpc>
                <a:spcPct val="90000"/>
              </a:lnSpc>
              <a:buNone/>
            </a:pPr>
            <a:r>
              <a:rPr b="0" lang="en-US" sz="2400" spc="-1" strike="noStrike">
                <a:solidFill>
                  <a:schemeClr val="dk1"/>
                </a:solidFill>
                <a:latin typeface="Aptos Display"/>
              </a:rPr>
              <a:t>Adaptation</a:t>
            </a:r>
            <a:endParaRPr b="0" lang="cs-CZ" sz="2400" spc="-1" strike="noStrike">
              <a:solidFill>
                <a:schemeClr val="dk1"/>
              </a:solidFill>
              <a:latin typeface="Aptos"/>
            </a:endParaRPr>
          </a:p>
        </p:txBody>
      </p:sp>
      <p:sp>
        <p:nvSpPr>
          <p:cNvPr id="289" name="PlaceHolder 2"/>
          <p:cNvSpPr>
            <a:spLocks noGrp="1"/>
          </p:cNvSpPr>
          <p:nvPr>
            <p:ph type="ftr" idx="53"/>
          </p:nvPr>
        </p:nvSpPr>
        <p:spPr>
          <a:xfrm>
            <a:off x="0" y="6577920"/>
            <a:ext cx="9448560" cy="279720"/>
          </a:xfrm>
          <a:prstGeom prst="rect">
            <a:avLst/>
          </a:prstGeom>
          <a:solidFill>
            <a:schemeClr val="lt1">
              <a:lumMod val="85000"/>
            </a:schemeClr>
          </a:solidFill>
          <a:ln w="0">
            <a:noFill/>
          </a:ln>
        </p:spPr>
        <p:txBody>
          <a:bodyPr lIns="91440" rIns="91440" tIns="45720" bIns="45720" anchor="ctr">
            <a:noAutofit/>
          </a:bodyPr>
          <a:p>
            <a:pPr indent="0">
              <a:buNone/>
            </a:pPr>
            <a:endParaRPr b="0" lang="cs-CZ" sz="1400" spc="-1" strike="noStrike">
              <a:solidFill>
                <a:schemeClr val="dk1">
                  <a:tint val="75000"/>
                </a:schemeClr>
              </a:solidFill>
              <a:latin typeface="Aptos"/>
            </a:endParaRPr>
          </a:p>
        </p:txBody>
      </p:sp>
      <p:sp>
        <p:nvSpPr>
          <p:cNvPr id="290" name="PlaceHolder 3"/>
          <p:cNvSpPr>
            <a:spLocks noGrp="1"/>
          </p:cNvSpPr>
          <p:nvPr>
            <p:ph type="sldNum" idx="54"/>
          </p:nvPr>
        </p:nvSpPr>
        <p:spPr>
          <a:xfrm>
            <a:off x="9448920" y="6577920"/>
            <a:ext cx="2742840" cy="279720"/>
          </a:xfrm>
          <a:prstGeom prst="rect">
            <a:avLst/>
          </a:prstGeom>
          <a:solidFill>
            <a:schemeClr val="lt1">
              <a:lumMod val="85000"/>
            </a:schemeClr>
          </a:solidFill>
          <a:ln w="0">
            <a:noFill/>
          </a:ln>
        </p:spPr>
        <p:txBody>
          <a:bodyPr lIns="91440" rIns="91440" tIns="45720" bIns="45720" anchor="ctr">
            <a:noAutofit/>
          </a:bodyPr>
          <a:lstStyle>
            <a:lvl1pPr indent="0" algn="ctr" defTabSz="914400">
              <a:lnSpc>
                <a:spcPct val="100000"/>
              </a:lnSpc>
              <a:buNone/>
              <a:defRPr b="0" lang="cs-CZ" sz="1400" spc="-1" strike="noStrike">
                <a:solidFill>
                  <a:schemeClr val="dk1">
                    <a:tint val="75000"/>
                  </a:schemeClr>
                </a:solidFill>
                <a:latin typeface="Aptos"/>
              </a:defRPr>
            </a:lvl1pPr>
          </a:lstStyle>
          <a:p>
            <a:pPr indent="0" algn="ctr" defTabSz="914400">
              <a:lnSpc>
                <a:spcPct val="100000"/>
              </a:lnSpc>
              <a:buNone/>
            </a:pPr>
            <a:fld id="{69912805-29EE-449B-9AF9-53B7B8F1C087}" type="slidenum">
              <a:rPr b="0" lang="cs-CZ" sz="1400" spc="-1" strike="noStrike">
                <a:solidFill>
                  <a:schemeClr val="dk1">
                    <a:tint val="75000"/>
                  </a:schemeClr>
                </a:solidFill>
                <a:latin typeface="Aptos"/>
              </a:rPr>
              <a:t>&lt;number&gt;</a:t>
            </a:fld>
            <a:endParaRPr b="0" lang="en-US" sz="1400" spc="-1" strike="noStrike">
              <a:solidFill>
                <a:srgbClr val="000000"/>
              </a:solidFill>
              <a:latin typeface="Times New Roman"/>
            </a:endParaRPr>
          </a:p>
        </p:txBody>
      </p:sp>
      <p:sp>
        <p:nvSpPr>
          <p:cNvPr id="291" name="PlaceHolder 4"/>
          <p:cNvSpPr>
            <a:spLocks noGrp="1"/>
          </p:cNvSpPr>
          <p:nvPr>
            <p:ph/>
          </p:nvPr>
        </p:nvSpPr>
        <p:spPr>
          <a:xfrm>
            <a:off x="4925880" y="1104840"/>
            <a:ext cx="6427440" cy="4754160"/>
          </a:xfrm>
          <a:prstGeom prst="rect">
            <a:avLst/>
          </a:prstGeom>
          <a:noFill/>
          <a:ln w="0">
            <a:noFill/>
          </a:ln>
        </p:spPr>
        <p:txBody>
          <a:bodyPr lIns="91440" rIns="91440" tIns="45720" bIns="45720" anchor="t">
            <a:noAutofit/>
          </a:bodyPr>
          <a:p>
            <a:pPr indent="0" defTabSz="914400">
              <a:lnSpc>
                <a:spcPct val="90000"/>
              </a:lnSpc>
              <a:spcBef>
                <a:spcPts val="1199"/>
              </a:spcBef>
              <a:buNone/>
              <a:tabLst>
                <a:tab algn="l" pos="0"/>
              </a:tabLst>
            </a:pPr>
            <a:r>
              <a:rPr b="1" lang="en-US" sz="2000" spc="-1" strike="noStrike">
                <a:solidFill>
                  <a:schemeClr val="dk1"/>
                </a:solidFill>
                <a:latin typeface="Aptos"/>
              </a:rPr>
              <a:t>Adaptation</a:t>
            </a:r>
            <a:endParaRPr b="0" lang="cs-CZ" sz="2000" spc="-1" strike="noStrike">
              <a:solidFill>
                <a:schemeClr val="dk1"/>
              </a:solidFill>
              <a:latin typeface="Aptos"/>
            </a:endParaRPr>
          </a:p>
          <a:p>
            <a:pPr marL="285840" indent="-285840" defTabSz="914400">
              <a:lnSpc>
                <a:spcPct val="90000"/>
              </a:lnSpc>
              <a:spcBef>
                <a:spcPts val="1199"/>
              </a:spcBef>
              <a:buClr>
                <a:srgbClr val="000000"/>
              </a:buClr>
              <a:buFont typeface="Arial"/>
              <a:buChar char="•"/>
              <a:tabLst>
                <a:tab algn="l" pos="0"/>
              </a:tabLst>
            </a:pPr>
            <a:r>
              <a:rPr b="0" lang="en-US" sz="2000" spc="-1" strike="noStrike">
                <a:solidFill>
                  <a:schemeClr val="dk1"/>
                </a:solidFill>
                <a:latin typeface="Aptos"/>
              </a:rPr>
              <a:t>a feature (trait) produced by natural selection for its current function to enhance the fitness</a:t>
            </a:r>
            <a:endParaRPr b="0" lang="cs-CZ" sz="2000" spc="-1" strike="noStrike">
              <a:solidFill>
                <a:schemeClr val="dk1"/>
              </a:solidFill>
              <a:latin typeface="Aptos"/>
            </a:endParaRPr>
          </a:p>
          <a:p>
            <a:pPr marL="285840" indent="-285840" defTabSz="914400">
              <a:lnSpc>
                <a:spcPct val="90000"/>
              </a:lnSpc>
              <a:spcBef>
                <a:spcPts val="1199"/>
              </a:spcBef>
              <a:buClr>
                <a:srgbClr val="000000"/>
              </a:buClr>
              <a:buFont typeface="Arial"/>
              <a:buChar char="•"/>
              <a:tabLst>
                <a:tab algn="l" pos="0"/>
              </a:tabLst>
            </a:pPr>
            <a:r>
              <a:rPr b="1" lang="en-US" sz="2000" spc="-1" strike="noStrike">
                <a:solidFill>
                  <a:schemeClr val="dk1"/>
                </a:solidFill>
                <a:latin typeface="Aptos"/>
              </a:rPr>
              <a:t>Example</a:t>
            </a:r>
            <a:r>
              <a:rPr b="0" lang="en-US" sz="2000" spc="-1" strike="noStrike">
                <a:solidFill>
                  <a:schemeClr val="dk1"/>
                </a:solidFill>
                <a:latin typeface="Aptos"/>
              </a:rPr>
              <a:t>: co-adaptation of pollinators and plants</a:t>
            </a:r>
            <a:endParaRPr b="0" lang="cs-CZ" sz="2000" spc="-1" strike="noStrike">
              <a:solidFill>
                <a:schemeClr val="dk1"/>
              </a:solidFill>
              <a:latin typeface="Aptos"/>
            </a:endParaRPr>
          </a:p>
          <a:p>
            <a:pPr indent="0" defTabSz="914400">
              <a:lnSpc>
                <a:spcPct val="90000"/>
              </a:lnSpc>
              <a:spcBef>
                <a:spcPts val="1199"/>
              </a:spcBef>
              <a:buNone/>
              <a:tabLst>
                <a:tab algn="l" pos="0"/>
              </a:tabLst>
            </a:pPr>
            <a:endParaRPr b="0" lang="cs-CZ" sz="2000" spc="-1" strike="noStrike">
              <a:solidFill>
                <a:schemeClr val="dk1"/>
              </a:solidFill>
              <a:latin typeface="Aptos"/>
            </a:endParaRPr>
          </a:p>
          <a:p>
            <a:pPr indent="0" defTabSz="914400">
              <a:lnSpc>
                <a:spcPct val="90000"/>
              </a:lnSpc>
              <a:spcBef>
                <a:spcPts val="1199"/>
              </a:spcBef>
              <a:buNone/>
              <a:tabLst>
                <a:tab algn="l" pos="0"/>
              </a:tabLst>
            </a:pPr>
            <a:endParaRPr b="0" lang="cs-CZ" sz="2000" spc="-1" strike="noStrike">
              <a:solidFill>
                <a:schemeClr val="dk1"/>
              </a:solidFill>
              <a:latin typeface="Aptos"/>
            </a:endParaRPr>
          </a:p>
          <a:p>
            <a:pPr indent="0" defTabSz="914400">
              <a:lnSpc>
                <a:spcPct val="90000"/>
              </a:lnSpc>
              <a:spcBef>
                <a:spcPts val="1199"/>
              </a:spcBef>
              <a:buNone/>
              <a:tabLst>
                <a:tab algn="l" pos="0"/>
              </a:tabLst>
            </a:pPr>
            <a:endParaRPr b="0" lang="cs-CZ" sz="2000" spc="-1" strike="noStrike">
              <a:solidFill>
                <a:schemeClr val="dk1"/>
              </a:solidFill>
              <a:latin typeface="Aptos"/>
            </a:endParaRPr>
          </a:p>
          <a:p>
            <a:pPr indent="0" defTabSz="914400">
              <a:lnSpc>
                <a:spcPct val="90000"/>
              </a:lnSpc>
              <a:spcBef>
                <a:spcPts val="1199"/>
              </a:spcBef>
              <a:buNone/>
              <a:tabLst>
                <a:tab algn="l" pos="0"/>
              </a:tabLst>
            </a:pPr>
            <a:endParaRPr b="0" lang="cs-CZ" sz="2000" spc="-1" strike="noStrike">
              <a:solidFill>
                <a:schemeClr val="dk1"/>
              </a:solidFill>
              <a:latin typeface="Aptos"/>
            </a:endParaRPr>
          </a:p>
          <a:p>
            <a:pPr indent="0" defTabSz="914400">
              <a:lnSpc>
                <a:spcPct val="90000"/>
              </a:lnSpc>
              <a:spcBef>
                <a:spcPts val="1199"/>
              </a:spcBef>
              <a:buNone/>
              <a:tabLst>
                <a:tab algn="l" pos="0"/>
              </a:tabLst>
            </a:pPr>
            <a:endParaRPr b="0" lang="cs-CZ" sz="2000" spc="-1" strike="noStrike">
              <a:solidFill>
                <a:schemeClr val="dk1"/>
              </a:solidFill>
              <a:latin typeface="Aptos"/>
            </a:endParaRPr>
          </a:p>
          <a:p>
            <a:pPr indent="0" defTabSz="914400">
              <a:lnSpc>
                <a:spcPct val="90000"/>
              </a:lnSpc>
              <a:spcBef>
                <a:spcPts val="1199"/>
              </a:spcBef>
              <a:buNone/>
              <a:tabLst>
                <a:tab algn="l" pos="0"/>
              </a:tabLst>
            </a:pPr>
            <a:endParaRPr b="0" lang="cs-CZ" sz="2000" spc="-1" strike="noStrike">
              <a:solidFill>
                <a:schemeClr val="dk1"/>
              </a:solidFill>
              <a:latin typeface="Aptos"/>
            </a:endParaRPr>
          </a:p>
          <a:p>
            <a:pPr indent="0" defTabSz="914400">
              <a:lnSpc>
                <a:spcPct val="90000"/>
              </a:lnSpc>
              <a:spcBef>
                <a:spcPts val="1199"/>
              </a:spcBef>
              <a:buNone/>
              <a:tabLst>
                <a:tab algn="l" pos="0"/>
              </a:tabLst>
            </a:pPr>
            <a:r>
              <a:rPr b="0" lang="en-US" sz="2000" spc="-1" strike="noStrike">
                <a:solidFill>
                  <a:schemeClr val="dk1"/>
                </a:solidFill>
                <a:latin typeface="Aptos"/>
              </a:rPr>
              <a:t>Organisms do not adapt during their lifetime, they merely reproduce and die</a:t>
            </a:r>
            <a:endParaRPr b="0" lang="cs-CZ" sz="2000" spc="-1" strike="noStrike">
              <a:solidFill>
                <a:schemeClr val="dk1"/>
              </a:solidFill>
              <a:latin typeface="Aptos"/>
            </a:endParaRPr>
          </a:p>
        </p:txBody>
      </p:sp>
      <p:pic>
        <p:nvPicPr>
          <p:cNvPr id="292" name="Picture 7" descr=""/>
          <p:cNvPicPr/>
          <p:nvPr/>
        </p:nvPicPr>
        <p:blipFill>
          <a:blip r:embed="rId1"/>
          <a:stretch/>
        </p:blipFill>
        <p:spPr>
          <a:xfrm>
            <a:off x="596160" y="905040"/>
            <a:ext cx="3362040" cy="5442480"/>
          </a:xfrm>
          <a:prstGeom prst="rect">
            <a:avLst/>
          </a:prstGeom>
          <a:ln w="0">
            <a:noFill/>
          </a:ln>
        </p:spPr>
      </p:pic>
      <p:pic>
        <p:nvPicPr>
          <p:cNvPr id="293" name="" descr=""/>
          <p:cNvPicPr/>
          <p:nvPr/>
        </p:nvPicPr>
        <p:blipFill>
          <a:blip r:embed="rId2"/>
          <a:stretch/>
        </p:blipFill>
        <p:spPr>
          <a:xfrm>
            <a:off x="6172200" y="2743200"/>
            <a:ext cx="2956680" cy="234756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PlaceHolder 1"/>
          <p:cNvSpPr>
            <a:spLocks noGrp="1"/>
          </p:cNvSpPr>
          <p:nvPr>
            <p:ph type="title"/>
          </p:nvPr>
        </p:nvSpPr>
        <p:spPr>
          <a:xfrm>
            <a:off x="0" y="0"/>
            <a:ext cx="12487320" cy="680760"/>
          </a:xfrm>
          <a:prstGeom prst="rect">
            <a:avLst/>
          </a:prstGeom>
          <a:solidFill>
            <a:schemeClr val="lt1">
              <a:lumMod val="85000"/>
            </a:schemeClr>
          </a:solidFill>
          <a:ln w="0">
            <a:noFill/>
          </a:ln>
        </p:spPr>
        <p:txBody>
          <a:bodyPr lIns="91440" rIns="91440" tIns="45720" bIns="45720" anchor="ctr">
            <a:noAutofit/>
          </a:bodyPr>
          <a:p>
            <a:pPr marL="274320" indent="0" defTabSz="914400">
              <a:lnSpc>
                <a:spcPct val="90000"/>
              </a:lnSpc>
              <a:buNone/>
            </a:pPr>
            <a:r>
              <a:rPr b="0" lang="en-US" sz="2400" spc="-1" strike="noStrike">
                <a:solidFill>
                  <a:schemeClr val="dk1"/>
                </a:solidFill>
                <a:latin typeface="Aptos Display"/>
              </a:rPr>
              <a:t>Types of natural selection: </a:t>
            </a:r>
            <a:r>
              <a:rPr b="1" lang="en-US" sz="2400" spc="-1" strike="noStrike">
                <a:solidFill>
                  <a:schemeClr val="dk1"/>
                </a:solidFill>
                <a:latin typeface="Aptos Display"/>
              </a:rPr>
              <a:t>Examples</a:t>
            </a:r>
            <a:endParaRPr b="0" lang="cs-CZ" sz="2400" spc="-1" strike="noStrike">
              <a:solidFill>
                <a:schemeClr val="dk1"/>
              </a:solidFill>
              <a:latin typeface="Aptos"/>
            </a:endParaRPr>
          </a:p>
        </p:txBody>
      </p:sp>
      <p:sp>
        <p:nvSpPr>
          <p:cNvPr id="295" name="PlaceHolder 2"/>
          <p:cNvSpPr>
            <a:spLocks noGrp="1"/>
          </p:cNvSpPr>
          <p:nvPr>
            <p:ph type="ftr" idx="55"/>
          </p:nvPr>
        </p:nvSpPr>
        <p:spPr>
          <a:xfrm>
            <a:off x="0" y="6577920"/>
            <a:ext cx="9448560" cy="279720"/>
          </a:xfrm>
          <a:prstGeom prst="rect">
            <a:avLst/>
          </a:prstGeom>
          <a:solidFill>
            <a:schemeClr val="lt1">
              <a:lumMod val="85000"/>
            </a:schemeClr>
          </a:solidFill>
          <a:ln w="0">
            <a:noFill/>
          </a:ln>
        </p:spPr>
        <p:txBody>
          <a:bodyPr lIns="91440" rIns="91440" tIns="45720" bIns="45720" anchor="ctr">
            <a:noAutofit/>
          </a:bodyPr>
          <a:p>
            <a:pPr indent="0">
              <a:buNone/>
            </a:pPr>
            <a:endParaRPr b="0" lang="cs-CZ" sz="1400" spc="-1" strike="noStrike">
              <a:solidFill>
                <a:schemeClr val="dk1">
                  <a:tint val="75000"/>
                </a:schemeClr>
              </a:solidFill>
              <a:latin typeface="Aptos"/>
            </a:endParaRPr>
          </a:p>
        </p:txBody>
      </p:sp>
      <p:sp>
        <p:nvSpPr>
          <p:cNvPr id="296" name="PlaceHolder 3"/>
          <p:cNvSpPr>
            <a:spLocks noGrp="1"/>
          </p:cNvSpPr>
          <p:nvPr>
            <p:ph type="sldNum" idx="56"/>
          </p:nvPr>
        </p:nvSpPr>
        <p:spPr>
          <a:xfrm>
            <a:off x="9448920" y="6577920"/>
            <a:ext cx="2742840" cy="279720"/>
          </a:xfrm>
          <a:prstGeom prst="rect">
            <a:avLst/>
          </a:prstGeom>
          <a:solidFill>
            <a:schemeClr val="lt1">
              <a:lumMod val="85000"/>
            </a:schemeClr>
          </a:solidFill>
          <a:ln w="0">
            <a:noFill/>
          </a:ln>
        </p:spPr>
        <p:txBody>
          <a:bodyPr lIns="91440" rIns="91440" tIns="45720" bIns="45720" anchor="ctr">
            <a:noAutofit/>
          </a:bodyPr>
          <a:lstStyle>
            <a:lvl1pPr indent="0" algn="ctr" defTabSz="914400">
              <a:lnSpc>
                <a:spcPct val="100000"/>
              </a:lnSpc>
              <a:buNone/>
              <a:defRPr b="0" lang="cs-CZ" sz="1400" spc="-1" strike="noStrike">
                <a:solidFill>
                  <a:schemeClr val="dk1">
                    <a:tint val="75000"/>
                  </a:schemeClr>
                </a:solidFill>
                <a:latin typeface="Aptos"/>
              </a:defRPr>
            </a:lvl1pPr>
          </a:lstStyle>
          <a:p>
            <a:pPr indent="0" algn="ctr" defTabSz="914400">
              <a:lnSpc>
                <a:spcPct val="100000"/>
              </a:lnSpc>
              <a:buNone/>
            </a:pPr>
            <a:fld id="{04BD6D9E-C45C-4D9A-896E-ABAFF2AD8358}" type="slidenum">
              <a:rPr b="0" lang="cs-CZ" sz="1400" spc="-1" strike="noStrike">
                <a:solidFill>
                  <a:schemeClr val="dk1">
                    <a:tint val="75000"/>
                  </a:schemeClr>
                </a:solidFill>
                <a:latin typeface="Aptos"/>
              </a:rPr>
              <a:t>&lt;number&gt;</a:t>
            </a:fld>
            <a:endParaRPr b="0" lang="en-US" sz="1400" spc="-1" strike="noStrike">
              <a:solidFill>
                <a:srgbClr val="000000"/>
              </a:solidFill>
              <a:latin typeface="Times New Roman"/>
            </a:endParaRPr>
          </a:p>
        </p:txBody>
      </p:sp>
      <p:pic>
        <p:nvPicPr>
          <p:cNvPr id="297" name="Picture 2" descr="image"/>
          <p:cNvPicPr/>
          <p:nvPr/>
        </p:nvPicPr>
        <p:blipFill>
          <a:blip r:embed="rId1"/>
          <a:stretch/>
        </p:blipFill>
        <p:spPr>
          <a:xfrm>
            <a:off x="389880" y="829440"/>
            <a:ext cx="2612880" cy="5608440"/>
          </a:xfrm>
          <a:prstGeom prst="rect">
            <a:avLst/>
          </a:prstGeom>
          <a:ln w="0">
            <a:noFill/>
          </a:ln>
        </p:spPr>
      </p:pic>
      <p:sp>
        <p:nvSpPr>
          <p:cNvPr id="298" name="TextBox 5"/>
          <p:cNvSpPr/>
          <p:nvPr/>
        </p:nvSpPr>
        <p:spPr>
          <a:xfrm>
            <a:off x="3301560" y="981000"/>
            <a:ext cx="8683560" cy="274608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r>
              <a:rPr b="1" lang="en-US" sz="1800" spc="-1" strike="noStrike">
                <a:solidFill>
                  <a:schemeClr val="dk1"/>
                </a:solidFill>
                <a:latin typeface="Aptos"/>
              </a:rPr>
              <a:t>Stabilizing selection:</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rPr>
              <a:t>Robins typically lay four eggs</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rPr>
              <a:t>Larger clutches may result in malnourished chicks</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rPr>
              <a:t>Smaller clutches may result in no viable offspring</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r>
              <a:rPr b="1" lang="en-US" sz="1800" spc="-1" strike="noStrike">
                <a:solidFill>
                  <a:schemeClr val="dk1"/>
                </a:solidFill>
                <a:latin typeface="Aptos"/>
              </a:rPr>
              <a:t>Directional selection:</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rPr>
              <a:t>Light-colored peppered moths are better camouflaged against a pristine environment</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rPr>
              <a:t>Dark-colored peppered moths are better camouflaged against sooty environment</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rPr>
              <a:t>As the industrial revolution progressed in 19</a:t>
            </a:r>
            <a:r>
              <a:rPr b="0" lang="en-US" sz="1800" spc="-1" strike="noStrike" baseline="30000">
                <a:solidFill>
                  <a:schemeClr val="dk1"/>
                </a:solidFill>
                <a:latin typeface="Aptos"/>
              </a:rPr>
              <a:t>th</a:t>
            </a:r>
            <a:r>
              <a:rPr b="0" lang="en-US" sz="1800" spc="-1" strike="noStrike">
                <a:solidFill>
                  <a:schemeClr val="dk1"/>
                </a:solidFill>
                <a:latin typeface="Aptos"/>
              </a:rPr>
              <a:t> century England, the color of the moth population shifted from light to dark</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br>
              <a:rPr sz="1800"/>
            </a:br>
            <a:r>
              <a:rPr b="1" lang="en-US" sz="1800" spc="-1" strike="noStrike">
                <a:solidFill>
                  <a:schemeClr val="dk1"/>
                </a:solidFill>
                <a:latin typeface="Aptos"/>
              </a:rPr>
              <a:t>Diversifying / Disruptive selection:</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rPr>
              <a:t>In a rocky environment, gray, and gray and white rabbits are better camouflaged than white rabbits in their natural habitat</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rPr>
              <a:t>Leads to diversification</a:t>
            </a:r>
            <a:endParaRPr b="0" lang="en-US" sz="1800" spc="-1" strike="noStrike">
              <a:solidFill>
                <a:srgbClr val="000000"/>
              </a:solidFill>
              <a:latin typeface="Arial"/>
            </a:endParaRPr>
          </a:p>
        </p:txBody>
      </p:sp>
      <p:pic>
        <p:nvPicPr>
          <p:cNvPr id="299" name="Picture 41" descr="image"/>
          <p:cNvPicPr/>
          <p:nvPr/>
        </p:nvPicPr>
        <p:blipFill>
          <a:blip r:embed="rId2"/>
          <a:stretch/>
        </p:blipFill>
        <p:spPr>
          <a:xfrm>
            <a:off x="389880" y="829800"/>
            <a:ext cx="2612880" cy="3741840"/>
          </a:xfrm>
          <a:prstGeom prst="rect">
            <a:avLst/>
          </a:prstGeom>
          <a:ln w="0">
            <a:noFill/>
          </a:ln>
        </p:spPr>
      </p:pic>
      <p:pic>
        <p:nvPicPr>
          <p:cNvPr id="300" name="Picture 42" descr="image"/>
          <p:cNvPicPr/>
          <p:nvPr/>
        </p:nvPicPr>
        <p:blipFill>
          <a:blip r:embed="rId3"/>
          <a:stretch/>
        </p:blipFill>
        <p:spPr>
          <a:xfrm>
            <a:off x="389880" y="829800"/>
            <a:ext cx="2612880" cy="1913040"/>
          </a:xfrm>
          <a:prstGeom prst="rect">
            <a:avLst/>
          </a:prstGeom>
          <a:ln w="0">
            <a:noFill/>
          </a:ln>
        </p:spPr>
      </p:pic>
    </p:spTree>
  </p:cSld>
  <mc:AlternateContent>
    <mc:Choice Requires="p14">
      <p:transition spd="slow" p14:dur="2000"/>
    </mc:Choice>
    <mc:Fallback>
      <p:transition spd="slow"/>
    </mc:Fallback>
  </mc:AlternateContent>
  <p:timing>
    <p:tnLst>
      <p:par>
        <p:cTn id="123" dur="indefinite" restart="never" nodeType="tmRoot">
          <p:childTnLst>
            <p:seq>
              <p:cTn id="124" dur="indefinite" nodeType="mainSeq">
                <p:childTnLst>
                  <p:par>
                    <p:cTn id="125" fill="hold">
                      <p:stCondLst>
                        <p:cond delay="indefinite"/>
                      </p:stCondLst>
                      <p:childTnLst>
                        <p:par>
                          <p:cTn id="126" fill="hold">
                            <p:stCondLst>
                              <p:cond delay="0"/>
                            </p:stCondLst>
                            <p:childTnLst>
                              <p:par>
                                <p:cTn id="127" nodeType="clickEffect" fill="hold" presetClass="entr" presetID="1">
                                  <p:stCondLst>
                                    <p:cond delay="0"/>
                                  </p:stCondLst>
                                  <p:childTnLst>
                                    <p:set>
                                      <p:cBhvr>
                                        <p:cTn id="128" dur="1" fill="hold">
                                          <p:stCondLst>
                                            <p:cond delay="0"/>
                                          </p:stCondLst>
                                        </p:cTn>
                                        <p:tgtEl>
                                          <p:spTgt spid="299"/>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nodeType="clickEffect" fill="hold" presetClass="entr" presetID="1">
                                  <p:stCondLst>
                                    <p:cond delay="0"/>
                                  </p:stCondLst>
                                  <p:childTnLst>
                                    <p:set>
                                      <p:cBhvr>
                                        <p:cTn id="132" dur="1" fill="hold">
                                          <p:stCondLst>
                                            <p:cond delay="0"/>
                                          </p:stCondLst>
                                        </p:cTn>
                                        <p:tgtEl>
                                          <p:spTgt spid="298">
                                            <p:txEl>
                                              <p:pRg st="7" end="7"/>
                                            </p:txEl>
                                          </p:spTgt>
                                        </p:tgtEl>
                                        <p:attrNameLst>
                                          <p:attrName>style.visibility</p:attrName>
                                        </p:attrNameLst>
                                      </p:cBhvr>
                                      <p:to>
                                        <p:strVal val="visible"/>
                                      </p:to>
                                    </p:set>
                                  </p:childTnLst>
                                </p:cTn>
                              </p:par>
                              <p:par>
                                <p:cTn id="133" nodeType="withEffect" fill="hold" presetClass="entr" presetID="1">
                                  <p:stCondLst>
                                    <p:cond delay="0"/>
                                  </p:stCondLst>
                                  <p:childTnLst>
                                    <p:set>
                                      <p:cBhvr>
                                        <p:cTn id="134" dur="1" fill="hold">
                                          <p:stCondLst>
                                            <p:cond delay="0"/>
                                          </p:stCondLst>
                                        </p:cTn>
                                        <p:tgtEl>
                                          <p:spTgt spid="298">
                                            <p:txEl>
                                              <p:pRg st="8" end="8"/>
                                            </p:txEl>
                                          </p:spTgt>
                                        </p:tgtEl>
                                        <p:attrNameLst>
                                          <p:attrName>style.visibility</p:attrName>
                                        </p:attrNameLst>
                                      </p:cBhvr>
                                      <p:to>
                                        <p:strVal val="visible"/>
                                      </p:to>
                                    </p:set>
                                  </p:childTnLst>
                                </p:cTn>
                              </p:par>
                              <p:par>
                                <p:cTn id="135" nodeType="withEffect" fill="hold" presetClass="entr" presetID="1">
                                  <p:stCondLst>
                                    <p:cond delay="0"/>
                                  </p:stCondLst>
                                  <p:childTnLst>
                                    <p:set>
                                      <p:cBhvr>
                                        <p:cTn id="136" dur="1" fill="hold">
                                          <p:stCondLst>
                                            <p:cond delay="0"/>
                                          </p:stCondLst>
                                        </p:cTn>
                                        <p:tgtEl>
                                          <p:spTgt spid="298">
                                            <p:txEl>
                                              <p:pRg st="9" end="9"/>
                                            </p:txEl>
                                          </p:spTgt>
                                        </p:tgtEl>
                                        <p:attrNameLst>
                                          <p:attrName>style.visibility</p:attrName>
                                        </p:attrNameLst>
                                      </p:cBhvr>
                                      <p:to>
                                        <p:strVal val="visible"/>
                                      </p:to>
                                    </p:set>
                                  </p:childTnLst>
                                </p:cTn>
                              </p:par>
                              <p:par>
                                <p:cTn id="137" nodeType="withEffect" fill="hold" presetClass="entr" presetID="1">
                                  <p:stCondLst>
                                    <p:cond delay="0"/>
                                  </p:stCondLst>
                                  <p:childTnLst>
                                    <p:set>
                                      <p:cBhvr>
                                        <p:cTn id="138" dur="1" fill="hold">
                                          <p:stCondLst>
                                            <p:cond delay="0"/>
                                          </p:stCondLst>
                                        </p:cTn>
                                        <p:tgtEl>
                                          <p:spTgt spid="298">
                                            <p:txEl>
                                              <p:pRg st="10" end="10"/>
                                            </p:txEl>
                                          </p:spTgt>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nodeType="clickEffect" fill="hold" presetClass="entr" presetID="1">
                                  <p:stCondLst>
                                    <p:cond delay="0"/>
                                  </p:stCondLst>
                                  <p:childTnLst>
                                    <p:set>
                                      <p:cBhvr>
                                        <p:cTn id="142" dur="1" fill="hold">
                                          <p:stCondLst>
                                            <p:cond delay="0"/>
                                          </p:stCondLst>
                                        </p:cTn>
                                        <p:tgtEl>
                                          <p:spTgt spid="297"/>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nodeType="clickEffect" fill="hold" presetClass="entr" presetID="1">
                                  <p:stCondLst>
                                    <p:cond delay="0"/>
                                  </p:stCondLst>
                                  <p:childTnLst>
                                    <p:set>
                                      <p:cBhvr>
                                        <p:cTn id="146" dur="1" fill="hold">
                                          <p:stCondLst>
                                            <p:cond delay="0"/>
                                          </p:stCondLst>
                                        </p:cTn>
                                        <p:tgtEl>
                                          <p:spTgt spid="298">
                                            <p:txEl>
                                              <p:pRg st="12" end="12"/>
                                            </p:txEl>
                                          </p:spTgt>
                                        </p:tgtEl>
                                        <p:attrNameLst>
                                          <p:attrName>style.visibility</p:attrName>
                                        </p:attrNameLst>
                                      </p:cBhvr>
                                      <p:to>
                                        <p:strVal val="visible"/>
                                      </p:to>
                                    </p:set>
                                  </p:childTnLst>
                                </p:cTn>
                              </p:par>
                              <p:par>
                                <p:cTn id="147" nodeType="withEffect" fill="hold" presetClass="entr" presetID="1">
                                  <p:stCondLst>
                                    <p:cond delay="0"/>
                                  </p:stCondLst>
                                  <p:childTnLst>
                                    <p:set>
                                      <p:cBhvr>
                                        <p:cTn id="148" dur="1" fill="hold">
                                          <p:stCondLst>
                                            <p:cond delay="0"/>
                                          </p:stCondLst>
                                        </p:cTn>
                                        <p:tgtEl>
                                          <p:spTgt spid="298">
                                            <p:txEl>
                                              <p:pRg st="13" end="13"/>
                                            </p:txEl>
                                          </p:spTgt>
                                        </p:tgtEl>
                                        <p:attrNameLst>
                                          <p:attrName>style.visibility</p:attrName>
                                        </p:attrNameLst>
                                      </p:cBhvr>
                                      <p:to>
                                        <p:strVal val="visible"/>
                                      </p:to>
                                    </p:set>
                                  </p:childTnLst>
                                </p:cTn>
                              </p:par>
                              <p:par>
                                <p:cTn id="149" nodeType="withEffect" fill="hold" presetClass="entr" presetID="1">
                                  <p:stCondLst>
                                    <p:cond delay="0"/>
                                  </p:stCondLst>
                                  <p:childTnLst>
                                    <p:set>
                                      <p:cBhvr>
                                        <p:cTn id="150" dur="1" fill="hold">
                                          <p:stCondLst>
                                            <p:cond delay="0"/>
                                          </p:stCondLst>
                                        </p:cTn>
                                        <p:tgtEl>
                                          <p:spTgt spid="298">
                                            <p:txEl>
                                              <p:pRg st="14" end="1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 name="PlaceHolder 1"/>
          <p:cNvSpPr>
            <a:spLocks noGrp="1"/>
          </p:cNvSpPr>
          <p:nvPr>
            <p:ph type="title"/>
          </p:nvPr>
        </p:nvSpPr>
        <p:spPr>
          <a:xfrm>
            <a:off x="0" y="0"/>
            <a:ext cx="12487320" cy="680760"/>
          </a:xfrm>
          <a:prstGeom prst="rect">
            <a:avLst/>
          </a:prstGeom>
          <a:solidFill>
            <a:schemeClr val="lt1">
              <a:lumMod val="85000"/>
            </a:schemeClr>
          </a:solidFill>
          <a:ln w="0">
            <a:noFill/>
          </a:ln>
        </p:spPr>
        <p:txBody>
          <a:bodyPr lIns="91440" rIns="91440" tIns="45720" bIns="45720" anchor="ctr">
            <a:noAutofit/>
          </a:bodyPr>
          <a:p>
            <a:pPr marL="274320" indent="0" defTabSz="914400">
              <a:lnSpc>
                <a:spcPct val="90000"/>
              </a:lnSpc>
              <a:buNone/>
            </a:pPr>
            <a:r>
              <a:rPr b="0" lang="de-DE" sz="2400" spc="-1" strike="noStrike">
                <a:solidFill>
                  <a:schemeClr val="dk1"/>
                </a:solidFill>
                <a:latin typeface="Aptos Display"/>
              </a:rPr>
              <a:t>Some words about evolution</a:t>
            </a:r>
            <a:endParaRPr b="0" lang="cs-CZ" sz="2400" spc="-1" strike="noStrike">
              <a:solidFill>
                <a:schemeClr val="dk1"/>
              </a:solidFill>
              <a:latin typeface="Aptos"/>
            </a:endParaRPr>
          </a:p>
        </p:txBody>
      </p:sp>
      <p:sp>
        <p:nvSpPr>
          <p:cNvPr id="60" name="PlaceHolder 2"/>
          <p:cNvSpPr>
            <a:spLocks noGrp="1"/>
          </p:cNvSpPr>
          <p:nvPr>
            <p:ph type="ftr" idx="17"/>
          </p:nvPr>
        </p:nvSpPr>
        <p:spPr>
          <a:xfrm>
            <a:off x="0" y="6577920"/>
            <a:ext cx="9448560" cy="279720"/>
          </a:xfrm>
          <a:prstGeom prst="rect">
            <a:avLst/>
          </a:prstGeom>
          <a:solidFill>
            <a:schemeClr val="lt1">
              <a:lumMod val="85000"/>
            </a:schemeClr>
          </a:solidFill>
          <a:ln w="0">
            <a:noFill/>
          </a:ln>
        </p:spPr>
        <p:txBody>
          <a:bodyPr lIns="91440" rIns="91440" tIns="45720" bIns="45720" anchor="ctr">
            <a:noAutofit/>
          </a:bodyPr>
          <a:p>
            <a:pPr indent="0">
              <a:buNone/>
            </a:pPr>
            <a:endParaRPr b="0" lang="cs-CZ" sz="1400" spc="-1" strike="noStrike">
              <a:solidFill>
                <a:schemeClr val="dk1">
                  <a:tint val="75000"/>
                </a:schemeClr>
              </a:solidFill>
              <a:latin typeface="Aptos"/>
            </a:endParaRPr>
          </a:p>
        </p:txBody>
      </p:sp>
      <p:sp>
        <p:nvSpPr>
          <p:cNvPr id="61" name="PlaceHolder 3"/>
          <p:cNvSpPr>
            <a:spLocks noGrp="1"/>
          </p:cNvSpPr>
          <p:nvPr>
            <p:ph type="sldNum" idx="18"/>
          </p:nvPr>
        </p:nvSpPr>
        <p:spPr>
          <a:xfrm>
            <a:off x="9448920" y="6577920"/>
            <a:ext cx="2742840" cy="279720"/>
          </a:xfrm>
          <a:prstGeom prst="rect">
            <a:avLst/>
          </a:prstGeom>
          <a:solidFill>
            <a:schemeClr val="lt1">
              <a:lumMod val="85000"/>
            </a:schemeClr>
          </a:solidFill>
          <a:ln w="0">
            <a:noFill/>
          </a:ln>
        </p:spPr>
        <p:txBody>
          <a:bodyPr lIns="91440" rIns="91440" tIns="45720" bIns="45720" anchor="ctr">
            <a:noAutofit/>
          </a:bodyPr>
          <a:lstStyle>
            <a:lvl1pPr indent="0" algn="ctr" defTabSz="914400">
              <a:lnSpc>
                <a:spcPct val="100000"/>
              </a:lnSpc>
              <a:buNone/>
              <a:defRPr b="0" lang="cs-CZ" sz="1400" spc="-1" strike="noStrike">
                <a:solidFill>
                  <a:schemeClr val="dk1">
                    <a:tint val="75000"/>
                  </a:schemeClr>
                </a:solidFill>
                <a:latin typeface="Aptos"/>
              </a:defRPr>
            </a:lvl1pPr>
          </a:lstStyle>
          <a:p>
            <a:pPr indent="0" algn="ctr" defTabSz="914400">
              <a:lnSpc>
                <a:spcPct val="100000"/>
              </a:lnSpc>
              <a:buNone/>
            </a:pPr>
            <a:fld id="{C872CADE-7763-45EE-AB19-E222F3EDF77D}" type="slidenum">
              <a:rPr b="0" lang="cs-CZ" sz="1400" spc="-1" strike="noStrike">
                <a:solidFill>
                  <a:schemeClr val="dk1">
                    <a:tint val="75000"/>
                  </a:schemeClr>
                </a:solidFill>
                <a:latin typeface="Aptos"/>
              </a:rPr>
              <a:t>&lt;number&gt;</a:t>
            </a:fld>
            <a:endParaRPr b="0" lang="en-US" sz="1400" spc="-1" strike="noStrike">
              <a:solidFill>
                <a:srgbClr val="000000"/>
              </a:solidFill>
              <a:latin typeface="Times New Roman"/>
            </a:endParaRPr>
          </a:p>
        </p:txBody>
      </p:sp>
      <p:sp>
        <p:nvSpPr>
          <p:cNvPr id="62" name=""/>
          <p:cNvSpPr txBox="1"/>
          <p:nvPr/>
        </p:nvSpPr>
        <p:spPr>
          <a:xfrm>
            <a:off x="5486400" y="2972520"/>
            <a:ext cx="4800600" cy="1902600"/>
          </a:xfrm>
          <a:prstGeom prst="rect">
            <a:avLst/>
          </a:prstGeom>
          <a:solidFill>
            <a:srgbClr val="e0c2cd"/>
          </a:solidFill>
          <a:ln w="0">
            <a:solidFill>
              <a:srgbClr val="1c1c1c"/>
            </a:solidFill>
          </a:ln>
        </p:spPr>
        <p:txBody>
          <a:bodyPr lIns="90000" rIns="90000" tIns="45000" bIns="45000" anchor="t">
            <a:noAutofit/>
          </a:bodyPr>
          <a:p>
            <a:pPr>
              <a:lnSpc>
                <a:spcPct val="115000"/>
              </a:lnSpc>
            </a:pPr>
            <a:r>
              <a:rPr b="1" i="1" lang="en-US" sz="2100" spc="-1" strike="noStrike">
                <a:solidFill>
                  <a:srgbClr val="000000"/>
                </a:solidFill>
                <a:latin typeface="Arial"/>
              </a:rPr>
              <a:t>What is evolution?</a:t>
            </a:r>
            <a:endParaRPr b="0" lang="en-US" sz="2100" spc="-1" strike="noStrike">
              <a:solidFill>
                <a:srgbClr val="000000"/>
              </a:solidFill>
              <a:latin typeface="Arial"/>
            </a:endParaRPr>
          </a:p>
          <a:p>
            <a:pPr>
              <a:lnSpc>
                <a:spcPct val="115000"/>
              </a:lnSpc>
            </a:pPr>
            <a:endParaRPr b="0" lang="en-US" sz="1800" spc="-1" strike="noStrike">
              <a:solidFill>
                <a:srgbClr val="000000"/>
              </a:solidFill>
              <a:latin typeface="Arial"/>
            </a:endParaRPr>
          </a:p>
          <a:p>
            <a:pPr>
              <a:lnSpc>
                <a:spcPct val="115000"/>
              </a:lnSpc>
            </a:pPr>
            <a:r>
              <a:rPr b="0" lang="en-US" sz="1800" spc="-1" strike="noStrike">
                <a:solidFill>
                  <a:srgbClr val="000000"/>
                </a:solidFill>
                <a:latin typeface="Arial"/>
                <a:ea typeface="Noto Sans CJK SC"/>
              </a:rPr>
              <a:t>“</a:t>
            </a:r>
            <a:r>
              <a:rPr b="0" lang="en-US" sz="1800" spc="-1" strike="noStrike">
                <a:solidFill>
                  <a:srgbClr val="000000"/>
                </a:solidFill>
                <a:latin typeface="Arial"/>
                <a:ea typeface="Noto Sans CJK SC"/>
              </a:rPr>
              <a:t>The process by which new species or populations of living things develop from preexisting forms through successive generations” </a:t>
            </a:r>
            <a:r>
              <a:rPr b="0" lang="en-US" sz="1300" spc="-1" strike="noStrike">
                <a:solidFill>
                  <a:srgbClr val="000000"/>
                </a:solidFill>
                <a:latin typeface="Arial"/>
                <a:ea typeface="Noto Sans CJK SC"/>
              </a:rPr>
              <a:t>(</a:t>
            </a:r>
            <a:r>
              <a:rPr b="0" lang="en-US" sz="1300" spc="-1" strike="noStrike">
                <a:solidFill>
                  <a:srgbClr val="000000"/>
                </a:solidFill>
                <a:latin typeface="Arial"/>
              </a:rPr>
              <a:t>Websters dictionary)</a:t>
            </a:r>
            <a:endParaRPr b="0" lang="en-US" sz="1300" spc="-1" strike="noStrike">
              <a:solidFill>
                <a:srgbClr val="000000"/>
              </a:solidFill>
              <a:latin typeface="Arial"/>
            </a:endParaRPr>
          </a:p>
        </p:txBody>
      </p:sp>
      <p:pic>
        <p:nvPicPr>
          <p:cNvPr id="63" name="Picture 1" descr=""/>
          <p:cNvPicPr/>
          <p:nvPr/>
        </p:nvPicPr>
        <p:blipFill>
          <a:blip r:embed="rId1"/>
          <a:stretch/>
        </p:blipFill>
        <p:spPr>
          <a:xfrm>
            <a:off x="360" y="681840"/>
            <a:ext cx="5064480" cy="2142720"/>
          </a:xfrm>
          <a:prstGeom prst="rect">
            <a:avLst/>
          </a:prstGeom>
          <a:ln w="0">
            <a:noFill/>
          </a:ln>
        </p:spPr>
      </p:pic>
      <p:sp>
        <p:nvSpPr>
          <p:cNvPr id="64" name=""/>
          <p:cNvSpPr/>
          <p:nvPr/>
        </p:nvSpPr>
        <p:spPr>
          <a:xfrm>
            <a:off x="3200760" y="2058120"/>
            <a:ext cx="2286000" cy="914400"/>
          </a:xfrm>
          <a:prstGeom prst="roundRect">
            <a:avLst>
              <a:gd name="adj" fmla="val 16667"/>
            </a:avLst>
          </a:prstGeom>
          <a:solidFill>
            <a:srgbClr val="ffffff"/>
          </a:solidFill>
          <a:ln w="0">
            <a:solidFill>
              <a:srgbClr val="ffffff"/>
            </a:solidFill>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ndParaRPr>
          </a:p>
        </p:txBody>
      </p:sp>
      <p:sp>
        <p:nvSpPr>
          <p:cNvPr id="65" name=""/>
          <p:cNvSpPr txBox="1"/>
          <p:nvPr/>
        </p:nvSpPr>
        <p:spPr>
          <a:xfrm>
            <a:off x="3200760" y="2397240"/>
            <a:ext cx="1811520" cy="346680"/>
          </a:xfrm>
          <a:prstGeom prst="rect">
            <a:avLst/>
          </a:prstGeom>
          <a:noFill/>
          <a:ln w="0">
            <a:noFill/>
          </a:ln>
        </p:spPr>
        <p:txBody>
          <a:bodyPr lIns="90000" rIns="90000" tIns="45000" bIns="45000" anchor="t">
            <a:noAutofit/>
          </a:bodyPr>
          <a:p>
            <a:r>
              <a:rPr b="0" lang="en-US" sz="1800" spc="-1" strike="noStrike">
                <a:solidFill>
                  <a:srgbClr val="000000"/>
                </a:solidFill>
                <a:latin typeface="Arial"/>
                <a:hlinkClick r:id="rId2"/>
              </a:rPr>
              <a:t>Link to essay</a:t>
            </a:r>
            <a:endParaRPr b="0" lang="en-US" sz="1800" spc="-1" strike="noStrike">
              <a:solidFill>
                <a:srgbClr val="000000"/>
              </a:solidFill>
              <a:latin typeface="Arial"/>
            </a:endParaRPr>
          </a:p>
        </p:txBody>
      </p:sp>
      <p:pic>
        <p:nvPicPr>
          <p:cNvPr id="66" name="" descr=""/>
          <p:cNvPicPr/>
          <p:nvPr/>
        </p:nvPicPr>
        <p:blipFill>
          <a:blip r:embed="rId3"/>
          <a:stretch/>
        </p:blipFill>
        <p:spPr>
          <a:xfrm>
            <a:off x="457560" y="2823840"/>
            <a:ext cx="2742840" cy="2890800"/>
          </a:xfrm>
          <a:prstGeom prst="rect">
            <a:avLst/>
          </a:prstGeom>
          <a:ln w="0">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PlaceHolder 1"/>
          <p:cNvSpPr>
            <a:spLocks noGrp="1"/>
          </p:cNvSpPr>
          <p:nvPr>
            <p:ph type="title"/>
          </p:nvPr>
        </p:nvSpPr>
        <p:spPr>
          <a:xfrm>
            <a:off x="0" y="0"/>
            <a:ext cx="12487320" cy="680760"/>
          </a:xfrm>
          <a:prstGeom prst="rect">
            <a:avLst/>
          </a:prstGeom>
          <a:solidFill>
            <a:schemeClr val="lt1">
              <a:lumMod val="85000"/>
            </a:schemeClr>
          </a:solidFill>
          <a:ln w="0">
            <a:noFill/>
          </a:ln>
        </p:spPr>
        <p:txBody>
          <a:bodyPr lIns="91440" rIns="91440" tIns="45720" bIns="45720" anchor="ctr">
            <a:noAutofit/>
          </a:bodyPr>
          <a:p>
            <a:pPr marL="274320" indent="0" defTabSz="914400">
              <a:lnSpc>
                <a:spcPct val="90000"/>
              </a:lnSpc>
              <a:buNone/>
            </a:pPr>
            <a:r>
              <a:rPr b="0" lang="en-US" sz="2400" spc="-1" strike="noStrike">
                <a:solidFill>
                  <a:schemeClr val="dk1"/>
                </a:solidFill>
                <a:latin typeface="Aptos Display"/>
              </a:rPr>
              <a:t>What supports the idea of evolution?</a:t>
            </a:r>
            <a:endParaRPr b="0" lang="cs-CZ" sz="2400" spc="-1" strike="noStrike">
              <a:solidFill>
                <a:schemeClr val="dk1"/>
              </a:solidFill>
              <a:latin typeface="Aptos"/>
            </a:endParaRPr>
          </a:p>
        </p:txBody>
      </p:sp>
      <p:sp>
        <p:nvSpPr>
          <p:cNvPr id="302" name="TextBox 5"/>
          <p:cNvSpPr/>
          <p:nvPr/>
        </p:nvSpPr>
        <p:spPr>
          <a:xfrm>
            <a:off x="320760" y="1645560"/>
            <a:ext cx="4771800" cy="3930840"/>
          </a:xfrm>
          <a:prstGeom prst="rect">
            <a:avLst/>
          </a:prstGeom>
          <a:noFill/>
          <a:ln w="0">
            <a:noFill/>
          </a:ln>
        </p:spPr>
        <p:style>
          <a:lnRef idx="0"/>
          <a:fillRef idx="0"/>
          <a:effectRef idx="0"/>
          <a:fontRef idx="minor"/>
        </p:style>
        <p:txBody>
          <a:bodyPr lIns="90000" rIns="90000" tIns="45000" bIns="45000" anchor="t">
            <a:spAutoFit/>
          </a:bodyPr>
          <a:p>
            <a:pPr marL="285840" indent="-285840" defTabSz="914400">
              <a:lnSpc>
                <a:spcPct val="100000"/>
              </a:lnSpc>
              <a:spcAft>
                <a:spcPts val="720"/>
              </a:spcAft>
              <a:buClr>
                <a:srgbClr val="000000"/>
              </a:buClr>
              <a:buFont typeface="Arial"/>
              <a:buChar char="•"/>
            </a:pPr>
            <a:r>
              <a:rPr b="0" lang="en-US" sz="1800" spc="-1" strike="noStrike">
                <a:solidFill>
                  <a:srgbClr val="000000"/>
                </a:solidFill>
                <a:latin typeface="Aptos"/>
                <a:ea typeface="Noto Sans CJK SC"/>
              </a:rPr>
              <a:t>Hierarchical structure of similarity in nature.</a:t>
            </a:r>
            <a:endParaRPr b="0" lang="en-US" sz="1800" spc="-1" strike="noStrike">
              <a:solidFill>
                <a:srgbClr val="000000"/>
              </a:solidFill>
              <a:latin typeface="Arial"/>
            </a:endParaRPr>
          </a:p>
          <a:p>
            <a:pPr marL="285840" indent="-285840" defTabSz="914400">
              <a:lnSpc>
                <a:spcPct val="100000"/>
              </a:lnSpc>
              <a:spcAft>
                <a:spcPts val="720"/>
              </a:spcAft>
              <a:buClr>
                <a:srgbClr val="000000"/>
              </a:buClr>
              <a:buFont typeface="Arial"/>
              <a:buChar char="•"/>
            </a:pPr>
            <a:r>
              <a:rPr b="0" lang="en-US" sz="1800" spc="-1" strike="noStrike">
                <a:solidFill>
                  <a:srgbClr val="000000"/>
                </a:solidFill>
                <a:latin typeface="Aptos"/>
                <a:ea typeface="Noto Sans CJK SC"/>
              </a:rPr>
              <a:t>The existence of homologies and parallel evolution.</a:t>
            </a:r>
            <a:endParaRPr b="0" lang="en-US" sz="1800" spc="-1" strike="noStrike">
              <a:solidFill>
                <a:srgbClr val="000000"/>
              </a:solidFill>
              <a:latin typeface="Arial"/>
            </a:endParaRPr>
          </a:p>
          <a:p>
            <a:pPr marL="285840" indent="-285840" defTabSz="914400">
              <a:lnSpc>
                <a:spcPct val="100000"/>
              </a:lnSpc>
              <a:spcAft>
                <a:spcPts val="720"/>
              </a:spcAft>
              <a:buClr>
                <a:srgbClr val="000000"/>
              </a:buClr>
              <a:buFont typeface="Arial"/>
              <a:buChar char="•"/>
            </a:pPr>
            <a:r>
              <a:rPr b="0" lang="en-US" sz="1800" spc="-1" strike="noStrike">
                <a:solidFill>
                  <a:srgbClr val="000000"/>
                </a:solidFill>
                <a:latin typeface="Aptos"/>
                <a:ea typeface="Noto Sans CJK SC"/>
              </a:rPr>
              <a:t>Fossils. </a:t>
            </a:r>
            <a:endParaRPr b="0" lang="en-US" sz="1800" spc="-1" strike="noStrike">
              <a:solidFill>
                <a:srgbClr val="000000"/>
              </a:solidFill>
              <a:latin typeface="Arial"/>
            </a:endParaRPr>
          </a:p>
          <a:p>
            <a:pPr marL="285840" indent="-285840" defTabSz="914400">
              <a:lnSpc>
                <a:spcPct val="100000"/>
              </a:lnSpc>
              <a:spcAft>
                <a:spcPts val="720"/>
              </a:spcAft>
              <a:buClr>
                <a:srgbClr val="000000"/>
              </a:buClr>
              <a:buFont typeface="Arial"/>
              <a:buChar char="•"/>
            </a:pPr>
            <a:r>
              <a:rPr b="0" lang="en-US" sz="1800" spc="-1" strike="noStrike">
                <a:solidFill>
                  <a:srgbClr val="000000"/>
                </a:solidFill>
                <a:latin typeface="Aptos"/>
                <a:ea typeface="Noto Sans CJK SC"/>
              </a:rPr>
              <a:t>Imprints in embryonal development.</a:t>
            </a:r>
            <a:endParaRPr b="0" lang="en-US" sz="1800" spc="-1" strike="noStrike">
              <a:solidFill>
                <a:srgbClr val="000000"/>
              </a:solidFill>
              <a:latin typeface="Arial"/>
            </a:endParaRPr>
          </a:p>
          <a:p>
            <a:pPr marL="285840" indent="-285840" defTabSz="914400">
              <a:lnSpc>
                <a:spcPct val="100000"/>
              </a:lnSpc>
              <a:spcAft>
                <a:spcPts val="720"/>
              </a:spcAft>
              <a:buClr>
                <a:srgbClr val="000000"/>
              </a:buClr>
              <a:buFont typeface="Arial"/>
              <a:buChar char="•"/>
            </a:pPr>
            <a:r>
              <a:rPr b="0" lang="en-US" sz="1800" spc="-1" strike="noStrike">
                <a:solidFill>
                  <a:srgbClr val="000000"/>
                </a:solidFill>
                <a:latin typeface="Aptos"/>
                <a:ea typeface="Noto Sans CJK SC"/>
              </a:rPr>
              <a:t>Imperfect nature of some traits.</a:t>
            </a:r>
            <a:endParaRPr b="0" lang="en-US" sz="1800" spc="-1" strike="noStrike">
              <a:solidFill>
                <a:srgbClr val="000000"/>
              </a:solidFill>
              <a:latin typeface="Arial"/>
            </a:endParaRPr>
          </a:p>
          <a:p>
            <a:pPr marL="285840" indent="-285840" defTabSz="914400">
              <a:lnSpc>
                <a:spcPct val="100000"/>
              </a:lnSpc>
              <a:spcAft>
                <a:spcPts val="720"/>
              </a:spcAft>
              <a:buClr>
                <a:srgbClr val="000000"/>
              </a:buClr>
              <a:buFont typeface="Arial"/>
              <a:buChar char="•"/>
            </a:pPr>
            <a:r>
              <a:rPr b="0" lang="en-US" sz="1800" spc="-1" strike="noStrike">
                <a:solidFill>
                  <a:srgbClr val="000000"/>
                </a:solidFill>
                <a:latin typeface="Aptos"/>
                <a:ea typeface="Noto Sans CJK SC"/>
              </a:rPr>
              <a:t>Non-random distribution of organisms and traits.</a:t>
            </a:r>
            <a:endParaRPr b="0" lang="en-US" sz="1800" spc="-1" strike="noStrike">
              <a:solidFill>
                <a:srgbClr val="000000"/>
              </a:solidFill>
              <a:latin typeface="Arial"/>
            </a:endParaRPr>
          </a:p>
          <a:p>
            <a:pPr marL="285840" indent="-285840" defTabSz="914400">
              <a:lnSpc>
                <a:spcPct val="100000"/>
              </a:lnSpc>
              <a:spcAft>
                <a:spcPts val="720"/>
              </a:spcAft>
              <a:buClr>
                <a:srgbClr val="000000"/>
              </a:buClr>
              <a:buFont typeface="Arial"/>
              <a:buChar char="•"/>
            </a:pPr>
            <a:r>
              <a:rPr b="0" lang="en-US" sz="1800" spc="-1" strike="noStrike">
                <a:solidFill>
                  <a:srgbClr val="000000"/>
                </a:solidFill>
                <a:latin typeface="Aptos"/>
                <a:ea typeface="Noto Sans CJK SC"/>
              </a:rPr>
              <a:t>It can also be re-created by humans, either experimentally (on </a:t>
            </a:r>
            <a:r>
              <a:rPr b="0" i="1" lang="en-US" sz="1800" spc="-1" strike="noStrike">
                <a:solidFill>
                  <a:srgbClr val="000000"/>
                </a:solidFill>
                <a:latin typeface="Aptos"/>
                <a:ea typeface="Noto Sans CJK SC"/>
              </a:rPr>
              <a:t>drosophila</a:t>
            </a:r>
            <a:r>
              <a:rPr b="0" lang="en-US" sz="1800" spc="-1" strike="noStrike">
                <a:solidFill>
                  <a:srgbClr val="000000"/>
                </a:solidFill>
                <a:latin typeface="Aptos"/>
                <a:ea typeface="Noto Sans CJK SC"/>
              </a:rPr>
              <a:t>, bacteria, …), or by breeding</a:t>
            </a:r>
            <a:endParaRPr b="0" lang="en-US" sz="1800" spc="-1" strike="noStrike">
              <a:solidFill>
                <a:srgbClr val="000000"/>
              </a:solidFill>
              <a:latin typeface="Arial"/>
            </a:endParaRPr>
          </a:p>
        </p:txBody>
      </p:sp>
      <p:pic>
        <p:nvPicPr>
          <p:cNvPr id="303" name="Picture 2" descr=""/>
          <p:cNvPicPr/>
          <p:nvPr/>
        </p:nvPicPr>
        <p:blipFill>
          <a:blip r:embed="rId1"/>
          <a:stretch/>
        </p:blipFill>
        <p:spPr>
          <a:xfrm>
            <a:off x="4969440" y="1892880"/>
            <a:ext cx="7143480" cy="3524040"/>
          </a:xfrm>
          <a:prstGeom prst="rect">
            <a:avLst/>
          </a:prstGeom>
          <a:ln w="0">
            <a:noFill/>
          </a:ln>
        </p:spPr>
      </p:pic>
      <p:sp>
        <p:nvSpPr>
          <p:cNvPr id="304" name="PlaceHolder 2"/>
          <p:cNvSpPr>
            <a:spLocks noGrp="1"/>
          </p:cNvSpPr>
          <p:nvPr>
            <p:ph type="ftr" idx="57"/>
          </p:nvPr>
        </p:nvSpPr>
        <p:spPr>
          <a:xfrm>
            <a:off x="0" y="6577920"/>
            <a:ext cx="9448560" cy="279720"/>
          </a:xfrm>
          <a:prstGeom prst="rect">
            <a:avLst/>
          </a:prstGeom>
          <a:solidFill>
            <a:schemeClr val="lt1">
              <a:lumMod val="85000"/>
            </a:schemeClr>
          </a:solidFill>
          <a:ln w="0">
            <a:noFill/>
          </a:ln>
        </p:spPr>
        <p:txBody>
          <a:bodyPr lIns="91440" rIns="91440" tIns="45720" bIns="45720" anchor="ctr">
            <a:noAutofit/>
          </a:bodyPr>
          <a:p>
            <a:pPr indent="0">
              <a:buNone/>
            </a:pPr>
            <a:endParaRPr b="0" lang="cs-CZ" sz="1400" spc="-1" strike="noStrike">
              <a:solidFill>
                <a:schemeClr val="dk1">
                  <a:tint val="75000"/>
                </a:schemeClr>
              </a:solidFill>
              <a:latin typeface="Aptos"/>
            </a:endParaRPr>
          </a:p>
        </p:txBody>
      </p:sp>
      <p:sp>
        <p:nvSpPr>
          <p:cNvPr id="305" name="PlaceHolder 3"/>
          <p:cNvSpPr>
            <a:spLocks noGrp="1"/>
          </p:cNvSpPr>
          <p:nvPr>
            <p:ph type="sldNum" idx="58"/>
          </p:nvPr>
        </p:nvSpPr>
        <p:spPr>
          <a:xfrm>
            <a:off x="9448920" y="6577920"/>
            <a:ext cx="2742840" cy="279720"/>
          </a:xfrm>
          <a:prstGeom prst="rect">
            <a:avLst/>
          </a:prstGeom>
          <a:solidFill>
            <a:schemeClr val="lt1">
              <a:lumMod val="85000"/>
            </a:schemeClr>
          </a:solidFill>
          <a:ln w="0">
            <a:noFill/>
          </a:ln>
        </p:spPr>
        <p:txBody>
          <a:bodyPr lIns="91440" rIns="91440" tIns="45720" bIns="45720" anchor="ctr">
            <a:noAutofit/>
          </a:bodyPr>
          <a:lstStyle>
            <a:lvl1pPr indent="0" algn="ctr" defTabSz="914400">
              <a:lnSpc>
                <a:spcPct val="100000"/>
              </a:lnSpc>
              <a:buNone/>
              <a:defRPr b="0" lang="cs-CZ" sz="1400" spc="-1" strike="noStrike">
                <a:solidFill>
                  <a:schemeClr val="dk1">
                    <a:tint val="75000"/>
                  </a:schemeClr>
                </a:solidFill>
                <a:latin typeface="Aptos"/>
              </a:defRPr>
            </a:lvl1pPr>
          </a:lstStyle>
          <a:p>
            <a:pPr indent="0" algn="ctr" defTabSz="914400">
              <a:lnSpc>
                <a:spcPct val="100000"/>
              </a:lnSpc>
              <a:buNone/>
            </a:pPr>
            <a:fld id="{56932E64-0B5F-4665-898E-30E2B5E9EC96}" type="slidenum">
              <a:rPr b="0" lang="cs-CZ" sz="1400" spc="-1" strike="noStrike">
                <a:solidFill>
                  <a:schemeClr val="dk1">
                    <a:tint val="75000"/>
                  </a:schemeClr>
                </a:solidFill>
                <a:latin typeface="Aptos"/>
              </a:rPr>
              <a:t>&lt;number&gt;</a:t>
            </a:fld>
            <a:endParaRPr b="0" lang="en-US" sz="1400" spc="-1" strike="noStrike">
              <a:solidFill>
                <a:srgbClr val="000000"/>
              </a:solidFill>
              <a:latin typeface="Times New Roman"/>
            </a:endParaRPr>
          </a:p>
        </p:txBody>
      </p:sp>
      <p:sp>
        <p:nvSpPr>
          <p:cNvPr id="306" name=""/>
          <p:cNvSpPr txBox="1"/>
          <p:nvPr/>
        </p:nvSpPr>
        <p:spPr>
          <a:xfrm>
            <a:off x="914400" y="909360"/>
            <a:ext cx="8458200" cy="690840"/>
          </a:xfrm>
          <a:prstGeom prst="rect">
            <a:avLst/>
          </a:prstGeom>
          <a:noFill/>
          <a:ln w="0">
            <a:noFill/>
          </a:ln>
        </p:spPr>
        <p:txBody>
          <a:bodyPr lIns="90000" rIns="90000" tIns="45000" bIns="45000" anchor="t">
            <a:noAutofit/>
          </a:bodyPr>
          <a:p>
            <a:r>
              <a:rPr b="0" lang="en-US" sz="1800" spc="-1" strike="noStrike">
                <a:solidFill>
                  <a:srgbClr val="000000"/>
                </a:solidFill>
                <a:latin typeface="Arial"/>
              </a:rPr>
              <a:t>Evolution is a scientific theory, not a fact. </a:t>
            </a:r>
            <a:endParaRPr b="0" lang="en-US" sz="1800" spc="-1" strike="noStrike">
              <a:solidFill>
                <a:srgbClr val="000000"/>
              </a:solidFill>
              <a:latin typeface="Arial"/>
            </a:endParaRPr>
          </a:p>
          <a:p>
            <a:r>
              <a:rPr b="0" lang="en-US" sz="1800" spc="-1" strike="noStrike">
                <a:solidFill>
                  <a:srgbClr val="000000"/>
                </a:solidFill>
                <a:latin typeface="Arial"/>
              </a:rPr>
              <a:t>→ </a:t>
            </a:r>
            <a:r>
              <a:rPr b="0" lang="en-US" sz="1800" spc="-1" strike="noStrike">
                <a:solidFill>
                  <a:srgbClr val="000000"/>
                </a:solidFill>
                <a:latin typeface="Arial"/>
              </a:rPr>
              <a:t>Facts are the data, theories interpret the data.</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3373b"/>
        </a:solidFill>
      </p:bgPr>
    </p:bg>
    <p:spTree>
      <p:nvGrpSpPr>
        <p:cNvPr id="1" name=""/>
        <p:cNvGrpSpPr/>
        <p:nvPr/>
      </p:nvGrpSpPr>
      <p:grpSpPr>
        <a:xfrm>
          <a:off x="0" y="0"/>
          <a:ext cx="0" cy="0"/>
          <a:chOff x="0" y="0"/>
          <a:chExt cx="0" cy="0"/>
        </a:xfrm>
      </p:grpSpPr>
      <p:sp>
        <p:nvSpPr>
          <p:cNvPr id="307" name="PlaceHolder 1"/>
          <p:cNvSpPr>
            <a:spLocks noGrp="1"/>
          </p:cNvSpPr>
          <p:nvPr>
            <p:ph type="sldNum" idx="59"/>
          </p:nvPr>
        </p:nvSpPr>
        <p:spPr>
          <a:xfrm>
            <a:off x="9448920" y="6568920"/>
            <a:ext cx="2742840" cy="288720"/>
          </a:xfrm>
          <a:prstGeom prst="rect">
            <a:avLst/>
          </a:prstGeom>
          <a:solidFill>
            <a:schemeClr val="lt1">
              <a:lumMod val="85000"/>
            </a:schemeClr>
          </a:solidFill>
          <a:ln w="0">
            <a:noFill/>
          </a:ln>
        </p:spPr>
        <p:txBody>
          <a:bodyPr lIns="91440" rIns="91440" tIns="45720" bIns="45720" anchor="ctr">
            <a:noAutofit/>
          </a:bodyPr>
          <a:lstStyle>
            <a:lvl1pPr indent="0" algn="ctr" defTabSz="914400">
              <a:lnSpc>
                <a:spcPct val="100000"/>
              </a:lnSpc>
              <a:spcAft>
                <a:spcPts val="601"/>
              </a:spcAft>
              <a:buNone/>
              <a:defRPr b="0" lang="cs-CZ" sz="1400" spc="-1" strike="noStrike">
                <a:solidFill>
                  <a:schemeClr val="dk1">
                    <a:tint val="75000"/>
                  </a:schemeClr>
                </a:solidFill>
                <a:latin typeface="Aptos"/>
              </a:defRPr>
            </a:lvl1pPr>
          </a:lstStyle>
          <a:p>
            <a:pPr indent="0" algn="ctr" defTabSz="914400">
              <a:lnSpc>
                <a:spcPct val="100000"/>
              </a:lnSpc>
              <a:spcAft>
                <a:spcPts val="601"/>
              </a:spcAft>
              <a:buNone/>
            </a:pPr>
            <a:fld id="{35552176-94CE-41E1-B829-0CC2927B14AC}" type="slidenum">
              <a:rPr b="0" lang="cs-CZ" sz="1400" spc="-1" strike="noStrike">
                <a:solidFill>
                  <a:schemeClr val="dk1">
                    <a:tint val="75000"/>
                  </a:schemeClr>
                </a:solidFill>
                <a:latin typeface="Aptos"/>
              </a:rPr>
              <a:t>&lt;number&gt;</a:t>
            </a:fld>
            <a:endParaRPr b="0" lang="en-US" sz="1400" spc="-1" strike="noStrike">
              <a:solidFill>
                <a:srgbClr val="000000"/>
              </a:solidFill>
              <a:latin typeface="Times New Roman"/>
            </a:endParaRPr>
          </a:p>
        </p:txBody>
      </p:sp>
      <p:sp>
        <p:nvSpPr>
          <p:cNvPr id="308" name="Title 4"/>
          <p:cNvSpPr/>
          <p:nvPr/>
        </p:nvSpPr>
        <p:spPr>
          <a:xfrm>
            <a:off x="1223640" y="1869480"/>
            <a:ext cx="10515240" cy="2852280"/>
          </a:xfrm>
          <a:prstGeom prst="rect">
            <a:avLst/>
          </a:prstGeom>
          <a:noFill/>
          <a:ln w="0">
            <a:noFill/>
          </a:ln>
        </p:spPr>
        <p:style>
          <a:lnRef idx="0"/>
          <a:fillRef idx="0"/>
          <a:effectRef idx="0"/>
          <a:fontRef idx="minor"/>
        </p:style>
        <p:txBody>
          <a:bodyPr anchor="b">
            <a:normAutofit/>
          </a:bodyPr>
          <a:p>
            <a:pPr defTabSz="914400">
              <a:lnSpc>
                <a:spcPct val="120000"/>
              </a:lnSpc>
            </a:pPr>
            <a:r>
              <a:rPr b="0" lang="en-US" sz="3200" spc="-1" strike="noStrike">
                <a:solidFill>
                  <a:schemeClr val="lt1">
                    <a:lumMod val="85000"/>
                  </a:schemeClr>
                </a:solidFill>
                <a:latin typeface="Aptos"/>
                <a:ea typeface="Aptos Display"/>
              </a:rPr>
              <a:t>How to explore past life</a:t>
            </a:r>
            <a:endParaRPr b="0" lang="en-US" sz="3200" spc="-1" strike="noStrike">
              <a:solidFill>
                <a:srgbClr val="ffffff"/>
              </a:solidFill>
              <a:latin typeface="Arial"/>
            </a:endParaRPr>
          </a:p>
        </p:txBody>
      </p:sp>
      <p:sp>
        <p:nvSpPr>
          <p:cNvPr id="309" name="Text Placeholder 5"/>
          <p:cNvSpPr/>
          <p:nvPr/>
        </p:nvSpPr>
        <p:spPr>
          <a:xfrm>
            <a:off x="1252800" y="4734720"/>
            <a:ext cx="10515240" cy="1499760"/>
          </a:xfrm>
          <a:prstGeom prst="rect">
            <a:avLst/>
          </a:prstGeom>
          <a:noFill/>
          <a:ln w="0">
            <a:noFill/>
          </a:ln>
        </p:spPr>
        <p:style>
          <a:lnRef idx="0"/>
          <a:fillRef idx="0"/>
          <a:effectRef idx="0"/>
          <a:fontRef idx="minor"/>
        </p:style>
        <p:txBody>
          <a:bodyPr anchor="t">
            <a:normAutofit/>
          </a:bodyPr>
          <a:p>
            <a:pPr defTabSz="914400">
              <a:lnSpc>
                <a:spcPct val="90000"/>
              </a:lnSpc>
              <a:spcBef>
                <a:spcPts val="1199"/>
              </a:spcBef>
              <a:tabLst>
                <a:tab algn="l" pos="0"/>
              </a:tabLst>
            </a:pPr>
            <a:r>
              <a:rPr b="0" lang="en-US" sz="2400" spc="-1" strike="noStrike">
                <a:solidFill>
                  <a:schemeClr val="dk1">
                    <a:tint val="75000"/>
                  </a:schemeClr>
                </a:solidFill>
                <a:latin typeface="Aptos"/>
              </a:rPr>
              <a:t>The fossil record vs phylogenetic trees</a:t>
            </a:r>
            <a:endParaRPr b="0" lang="en-US" sz="2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PlaceHolder 1"/>
          <p:cNvSpPr>
            <a:spLocks noGrp="1"/>
          </p:cNvSpPr>
          <p:nvPr>
            <p:ph type="title"/>
          </p:nvPr>
        </p:nvSpPr>
        <p:spPr>
          <a:xfrm>
            <a:off x="0" y="0"/>
            <a:ext cx="12487320" cy="680760"/>
          </a:xfrm>
          <a:prstGeom prst="rect">
            <a:avLst/>
          </a:prstGeom>
          <a:solidFill>
            <a:schemeClr val="lt1">
              <a:lumMod val="85000"/>
            </a:schemeClr>
          </a:solidFill>
          <a:ln w="0">
            <a:noFill/>
          </a:ln>
        </p:spPr>
        <p:txBody>
          <a:bodyPr lIns="91440" rIns="91440" tIns="45720" bIns="45720" anchor="ctr">
            <a:noAutofit/>
          </a:bodyPr>
          <a:p>
            <a:pPr marL="274320" indent="0" defTabSz="914400">
              <a:lnSpc>
                <a:spcPct val="90000"/>
              </a:lnSpc>
              <a:spcBef>
                <a:spcPts val="1191"/>
              </a:spcBef>
              <a:spcAft>
                <a:spcPts val="992"/>
              </a:spcAft>
              <a:buNone/>
            </a:pPr>
            <a:r>
              <a:rPr b="0" lang="en-US" sz="2400" spc="-1" strike="noStrike">
                <a:solidFill>
                  <a:schemeClr val="dk1"/>
                </a:solidFill>
                <a:latin typeface="Aptos Display"/>
              </a:rPr>
              <a:t>How did biodiversity look in the past, and how do we know?</a:t>
            </a:r>
            <a:endParaRPr b="0" lang="cs-CZ" sz="2400" spc="-1" strike="noStrike">
              <a:solidFill>
                <a:schemeClr val="dk1"/>
              </a:solidFill>
              <a:latin typeface="Aptos"/>
            </a:endParaRPr>
          </a:p>
        </p:txBody>
      </p:sp>
      <p:sp>
        <p:nvSpPr>
          <p:cNvPr id="311" name="PlaceHolder 2"/>
          <p:cNvSpPr>
            <a:spLocks noGrp="1"/>
          </p:cNvSpPr>
          <p:nvPr>
            <p:ph type="sldNum" idx="60"/>
          </p:nvPr>
        </p:nvSpPr>
        <p:spPr>
          <a:xfrm>
            <a:off x="9448920" y="6577920"/>
            <a:ext cx="2742840" cy="279720"/>
          </a:xfrm>
          <a:prstGeom prst="rect">
            <a:avLst/>
          </a:prstGeom>
          <a:solidFill>
            <a:schemeClr val="lt1">
              <a:lumMod val="85000"/>
            </a:schemeClr>
          </a:solidFill>
          <a:ln w="0">
            <a:noFill/>
          </a:ln>
        </p:spPr>
        <p:txBody>
          <a:bodyPr lIns="91440" rIns="91440" tIns="45720" bIns="45720" anchor="ctr">
            <a:noAutofit/>
          </a:bodyPr>
          <a:lstStyle>
            <a:lvl1pPr indent="0" algn="ctr" defTabSz="914400">
              <a:lnSpc>
                <a:spcPct val="100000"/>
              </a:lnSpc>
              <a:buNone/>
              <a:defRPr b="0" lang="cs-CZ" sz="1400" spc="-1" strike="noStrike">
                <a:solidFill>
                  <a:schemeClr val="dk1">
                    <a:tint val="75000"/>
                  </a:schemeClr>
                </a:solidFill>
                <a:latin typeface="Aptos"/>
              </a:defRPr>
            </a:lvl1pPr>
          </a:lstStyle>
          <a:p>
            <a:pPr indent="0" algn="ctr" defTabSz="914400">
              <a:lnSpc>
                <a:spcPct val="100000"/>
              </a:lnSpc>
              <a:buNone/>
            </a:pPr>
            <a:fld id="{FA25A097-EC76-4582-AAE7-7978551E34DE}" type="slidenum">
              <a:rPr b="0" lang="cs-CZ" sz="1400" spc="-1" strike="noStrike">
                <a:solidFill>
                  <a:schemeClr val="dk1">
                    <a:tint val="75000"/>
                  </a:schemeClr>
                </a:solidFill>
                <a:latin typeface="Aptos"/>
              </a:rPr>
              <a:t>&lt;number&gt;</a:t>
            </a:fld>
            <a:endParaRPr b="0" lang="en-US" sz="1400" spc="-1" strike="noStrike">
              <a:solidFill>
                <a:srgbClr val="000000"/>
              </a:solidFill>
              <a:latin typeface="Times New Roman"/>
            </a:endParaRPr>
          </a:p>
        </p:txBody>
      </p:sp>
      <p:graphicFrame>
        <p:nvGraphicFramePr>
          <p:cNvPr id="312" name="Table 8"/>
          <p:cNvGraphicFramePr/>
          <p:nvPr/>
        </p:nvGraphicFramePr>
        <p:xfrm>
          <a:off x="1567800" y="1371600"/>
          <a:ext cx="9154440" cy="1894680"/>
        </p:xfrm>
        <a:graphic>
          <a:graphicData uri="http://schemas.openxmlformats.org/drawingml/2006/table">
            <a:tbl>
              <a:tblPr/>
              <a:tblGrid>
                <a:gridCol w="1698120"/>
                <a:gridCol w="2680560"/>
                <a:gridCol w="4776120"/>
              </a:tblGrid>
              <a:tr h="518040">
                <a:tc>
                  <a:txBody>
                    <a:bodyPr anchor="t">
                      <a:noAutofit/>
                    </a:bodyPr>
                    <a:p>
                      <a:endParaRPr b="0" lang="en-US" sz="1800" spc="-1" strike="noStrike">
                        <a:solidFill>
                          <a:schemeClr val="dk1"/>
                        </a:solidFill>
                        <a:latin typeface="Aptos"/>
                      </a:endParaRPr>
                    </a:p>
                  </a:txBody>
                  <a:tcPr anchor="t" marL="91440" marR="91440">
                    <a:lnL>
                      <a:noFill/>
                    </a:lnL>
                    <a:lnR>
                      <a:noFill/>
                    </a:lnR>
                    <a:lnT>
                      <a:noFill/>
                    </a:lnT>
                    <a:lnB>
                      <a:noFill/>
                    </a:lnB>
                    <a:noFill/>
                  </a:tcPr>
                </a:tc>
                <a:tc>
                  <a:txBody>
                    <a:bodyPr anchor="t">
                      <a:noAutofit/>
                    </a:bodyPr>
                    <a:p>
                      <a:pPr defTabSz="914400">
                        <a:lnSpc>
                          <a:spcPct val="100000"/>
                        </a:lnSpc>
                      </a:pPr>
                      <a:r>
                        <a:rPr b="1" lang="en-US" sz="2100" spc="-1" strike="noStrike">
                          <a:solidFill>
                            <a:schemeClr val="dk1"/>
                          </a:solidFill>
                          <a:latin typeface="Aptos"/>
                        </a:rPr>
                        <a:t>The fossil record</a:t>
                      </a:r>
                      <a:endParaRPr b="0" lang="en-US" sz="2100" spc="-1" strike="noStrike">
                        <a:solidFill>
                          <a:srgbClr val="000000"/>
                        </a:solidFill>
                        <a:latin typeface="Arial"/>
                      </a:endParaRPr>
                    </a:p>
                  </a:txBody>
                  <a:tcPr anchor="t" marL="91440" marR="91440">
                    <a:lnL>
                      <a:noFill/>
                    </a:lnL>
                    <a:lnR>
                      <a:noFill/>
                    </a:lnR>
                    <a:lnT>
                      <a:noFill/>
                    </a:lnT>
                    <a:lnB>
                      <a:noFill/>
                    </a:lnB>
                    <a:noFill/>
                  </a:tcPr>
                </a:tc>
                <a:tc>
                  <a:txBody>
                    <a:bodyPr anchor="t">
                      <a:noAutofit/>
                    </a:bodyPr>
                    <a:p>
                      <a:pPr defTabSz="914400">
                        <a:lnSpc>
                          <a:spcPct val="100000"/>
                        </a:lnSpc>
                      </a:pPr>
                      <a:r>
                        <a:rPr b="1" lang="en-US" sz="2100" spc="-1" strike="noStrike">
                          <a:solidFill>
                            <a:schemeClr val="dk1"/>
                          </a:solidFill>
                          <a:latin typeface="Aptos"/>
                        </a:rPr>
                        <a:t>&lt;--&gt;    Phylogenies</a:t>
                      </a:r>
                      <a:endParaRPr b="0" lang="en-US" sz="2100" spc="-1" strike="noStrike">
                        <a:solidFill>
                          <a:srgbClr val="000000"/>
                        </a:solidFill>
                        <a:latin typeface="Arial"/>
                      </a:endParaRPr>
                    </a:p>
                  </a:txBody>
                  <a:tcPr anchor="t" marL="91440" marR="91440">
                    <a:lnL>
                      <a:noFill/>
                    </a:lnL>
                    <a:lnR>
                      <a:noFill/>
                    </a:lnR>
                    <a:lnT>
                      <a:noFill/>
                    </a:lnT>
                    <a:lnB>
                      <a:noFill/>
                    </a:lnB>
                    <a:noFill/>
                  </a:tcPr>
                </a:tc>
              </a:tr>
              <a:tr h="458640">
                <a:tc>
                  <a:txBody>
                    <a:bodyPr anchor="t">
                      <a:noAutofit/>
                    </a:bodyPr>
                    <a:p>
                      <a:endParaRPr b="0" lang="en-US" sz="1800" spc="-1" strike="noStrike">
                        <a:solidFill>
                          <a:srgbClr val="000000"/>
                        </a:solidFill>
                        <a:latin typeface="Aptos"/>
                      </a:endParaRPr>
                    </a:p>
                  </a:txBody>
                  <a:tcPr anchor="t" marL="91440" marR="91440">
                    <a:lnL>
                      <a:noFill/>
                    </a:lnL>
                    <a:lnR>
                      <a:noFill/>
                    </a:lnR>
                    <a:lnT>
                      <a:noFill/>
                    </a:lnT>
                    <a:lnB>
                      <a:noFill/>
                    </a:lnB>
                    <a:noFill/>
                  </a:tcPr>
                </a:tc>
                <a:tc>
                  <a:txBody>
                    <a:bodyPr anchor="t">
                      <a:noAutofit/>
                    </a:bodyPr>
                    <a:p>
                      <a:endParaRPr b="0" lang="en-US" sz="1800" spc="-1" strike="noStrike">
                        <a:solidFill>
                          <a:schemeClr val="dk1"/>
                        </a:solidFill>
                        <a:latin typeface="Aptos"/>
                      </a:endParaRPr>
                    </a:p>
                  </a:txBody>
                  <a:tcPr anchor="t" marL="91440" marR="91440">
                    <a:lnL>
                      <a:noFill/>
                    </a:lnL>
                    <a:lnR>
                      <a:noFill/>
                    </a:lnR>
                    <a:lnT>
                      <a:noFill/>
                    </a:lnT>
                    <a:lnB>
                      <a:noFill/>
                    </a:lnB>
                    <a:noFill/>
                  </a:tcPr>
                </a:tc>
                <a:tc>
                  <a:txBody>
                    <a:bodyPr anchor="t">
                      <a:noAutofit/>
                    </a:bodyPr>
                    <a:p>
                      <a:endParaRPr b="0" lang="en-US" sz="1800" spc="-1" strike="noStrike">
                        <a:solidFill>
                          <a:schemeClr val="dk1"/>
                        </a:solidFill>
                        <a:latin typeface="Aptos"/>
                      </a:endParaRPr>
                    </a:p>
                  </a:txBody>
                  <a:tcPr anchor="t" marL="91440" marR="91440">
                    <a:lnL>
                      <a:noFill/>
                    </a:lnL>
                    <a:lnR>
                      <a:noFill/>
                    </a:lnR>
                    <a:lnT>
                      <a:noFill/>
                    </a:lnT>
                    <a:lnB>
                      <a:noFill/>
                    </a:lnB>
                    <a:noFill/>
                  </a:tcPr>
                </a:tc>
              </a:tr>
              <a:tr h="458640">
                <a:tc>
                  <a:txBody>
                    <a:bodyPr anchor="t">
                      <a:noAutofit/>
                    </a:bodyPr>
                    <a:p>
                      <a:endParaRPr b="0" lang="en-US" sz="1800" spc="-1" strike="noStrike">
                        <a:solidFill>
                          <a:srgbClr val="000000"/>
                        </a:solidFill>
                        <a:latin typeface="Aptos"/>
                      </a:endParaRPr>
                    </a:p>
                  </a:txBody>
                  <a:tcPr anchor="t" marL="91440" marR="91440">
                    <a:lnL>
                      <a:noFill/>
                    </a:lnL>
                    <a:lnR>
                      <a:noFill/>
                    </a:lnR>
                    <a:lnT>
                      <a:noFill/>
                    </a:lnT>
                    <a:lnB>
                      <a:noFill/>
                    </a:lnB>
                    <a:noFill/>
                  </a:tcPr>
                </a:tc>
                <a:tc>
                  <a:txBody>
                    <a:bodyPr anchor="t">
                      <a:noAutofit/>
                    </a:bodyPr>
                    <a:p>
                      <a:endParaRPr b="0" lang="en-US" sz="1800" spc="-1" strike="noStrike">
                        <a:solidFill>
                          <a:srgbClr val="000000"/>
                        </a:solidFill>
                        <a:latin typeface="Aptos"/>
                      </a:endParaRPr>
                    </a:p>
                  </a:txBody>
                  <a:tcPr anchor="t" marL="91440" marR="91440">
                    <a:lnL>
                      <a:noFill/>
                    </a:lnL>
                    <a:lnR>
                      <a:noFill/>
                    </a:lnR>
                    <a:lnT>
                      <a:noFill/>
                    </a:lnT>
                    <a:lnB>
                      <a:noFill/>
                    </a:lnB>
                    <a:noFill/>
                  </a:tcPr>
                </a:tc>
                <a:tc>
                  <a:txBody>
                    <a:bodyPr anchor="t">
                      <a:noAutofit/>
                    </a:bodyPr>
                    <a:p>
                      <a:endParaRPr b="0" lang="en-US" sz="1800" spc="-1" strike="noStrike">
                        <a:solidFill>
                          <a:schemeClr val="dk1"/>
                        </a:solidFill>
                        <a:latin typeface="Aptos"/>
                      </a:endParaRPr>
                    </a:p>
                  </a:txBody>
                  <a:tcPr anchor="t" marL="91440" marR="91440">
                    <a:lnL>
                      <a:noFill/>
                    </a:lnL>
                    <a:lnR>
                      <a:noFill/>
                    </a:lnR>
                    <a:lnT>
                      <a:noFill/>
                    </a:lnT>
                    <a:lnB>
                      <a:noFill/>
                    </a:lnB>
                    <a:noFill/>
                  </a:tcPr>
                </a:tc>
              </a:tr>
              <a:tr h="459720">
                <a:tc>
                  <a:txBody>
                    <a:bodyPr anchor="t">
                      <a:noAutofit/>
                    </a:bodyPr>
                    <a:p>
                      <a:endParaRPr b="0" lang="en-US" sz="1800" spc="-1" strike="noStrike">
                        <a:solidFill>
                          <a:srgbClr val="000000"/>
                        </a:solidFill>
                        <a:latin typeface="Aptos"/>
                      </a:endParaRPr>
                    </a:p>
                  </a:txBody>
                  <a:tcPr anchor="t" marL="91440" marR="91440">
                    <a:lnL>
                      <a:noFill/>
                    </a:lnL>
                    <a:lnR>
                      <a:noFill/>
                    </a:lnR>
                    <a:lnT>
                      <a:noFill/>
                    </a:lnT>
                    <a:lnB>
                      <a:noFill/>
                    </a:lnB>
                    <a:noFill/>
                  </a:tcPr>
                </a:tc>
                <a:tc>
                  <a:txBody>
                    <a:bodyPr anchor="t">
                      <a:noAutofit/>
                    </a:bodyPr>
                    <a:p>
                      <a:endParaRPr b="0" lang="en-US" sz="1800" spc="-1" strike="noStrike">
                        <a:solidFill>
                          <a:srgbClr val="000000"/>
                        </a:solidFill>
                        <a:latin typeface="Aptos"/>
                      </a:endParaRPr>
                    </a:p>
                  </a:txBody>
                  <a:tcPr anchor="t" marL="91440" marR="91440">
                    <a:lnL>
                      <a:noFill/>
                    </a:lnL>
                    <a:lnR>
                      <a:noFill/>
                    </a:lnR>
                    <a:lnT>
                      <a:noFill/>
                    </a:lnT>
                    <a:lnB>
                      <a:noFill/>
                    </a:lnB>
                    <a:noFill/>
                  </a:tcPr>
                </a:tc>
                <a:tc>
                  <a:txBody>
                    <a:bodyPr anchor="t">
                      <a:noAutofit/>
                    </a:bodyPr>
                    <a:p>
                      <a:endParaRPr b="0" lang="en-US" sz="1800" spc="-1" strike="noStrike">
                        <a:solidFill>
                          <a:schemeClr val="dk1"/>
                        </a:solidFill>
                        <a:latin typeface="Aptos"/>
                      </a:endParaRPr>
                    </a:p>
                  </a:txBody>
                  <a:tcPr anchor="t" marL="91440" marR="91440">
                    <a:lnL>
                      <a:noFill/>
                    </a:lnL>
                    <a:lnR>
                      <a:noFill/>
                    </a:lnR>
                    <a:lnT>
                      <a:noFill/>
                    </a:lnT>
                    <a:lnB>
                      <a:noFill/>
                    </a:lnB>
                    <a:noFill/>
                  </a:tcPr>
                </a:tc>
              </a:tr>
            </a:tbl>
          </a:graphicData>
        </a:graphic>
      </p:graphicFrame>
      <p:pic>
        <p:nvPicPr>
          <p:cNvPr id="313" name="Picture 3" descr=""/>
          <p:cNvPicPr/>
          <p:nvPr/>
        </p:nvPicPr>
        <p:blipFill>
          <a:blip r:embed="rId1"/>
          <a:stretch/>
        </p:blipFill>
        <p:spPr>
          <a:xfrm>
            <a:off x="6242400" y="2017440"/>
            <a:ext cx="4554000" cy="3045600"/>
          </a:xfrm>
          <a:prstGeom prst="rect">
            <a:avLst/>
          </a:prstGeom>
          <a:ln w="0">
            <a:noFill/>
          </a:ln>
        </p:spPr>
      </p:pic>
      <p:sp>
        <p:nvSpPr>
          <p:cNvPr id="314" name="TextBox 5"/>
          <p:cNvSpPr/>
          <p:nvPr/>
        </p:nvSpPr>
        <p:spPr>
          <a:xfrm>
            <a:off x="6167880" y="5074920"/>
            <a:ext cx="4506840" cy="366840"/>
          </a:xfrm>
          <a:prstGeom prst="rect">
            <a:avLst/>
          </a:prstGeom>
          <a:noFill/>
          <a:ln w="0">
            <a:noFill/>
          </a:ln>
        </p:spPr>
        <p:style>
          <a:lnRef idx="0"/>
          <a:fillRef idx="0"/>
          <a:effectRef idx="0"/>
          <a:fontRef idx="minor"/>
        </p:style>
        <p:txBody>
          <a:bodyPr numCol="1" spcCol="0" anchor="t">
            <a:spAutoFit/>
          </a:bodyPr>
          <a:p>
            <a:pPr defTabSz="914400">
              <a:lnSpc>
                <a:spcPct val="100000"/>
              </a:lnSpc>
            </a:pPr>
            <a:r>
              <a:rPr b="0" lang="en-US" sz="900" spc="-1" strike="noStrike">
                <a:solidFill>
                  <a:schemeClr val="dk1">
                    <a:lumMod val="49000"/>
                    <a:lumOff val="51000"/>
                  </a:schemeClr>
                </a:solidFill>
                <a:latin typeface="Aptos"/>
              </a:rPr>
              <a:t>Public Health Image Library, Centers </a:t>
            </a:r>
            <a:endParaRPr b="0" lang="en-US" sz="900" spc="-1" strike="noStrike">
              <a:solidFill>
                <a:srgbClr val="000000"/>
              </a:solidFill>
              <a:latin typeface="Arial"/>
            </a:endParaRPr>
          </a:p>
          <a:p>
            <a:pPr defTabSz="914400">
              <a:lnSpc>
                <a:spcPct val="100000"/>
              </a:lnSpc>
            </a:pPr>
            <a:r>
              <a:rPr b="0" lang="en-US" sz="900" spc="-1" strike="noStrike">
                <a:solidFill>
                  <a:schemeClr val="dk1">
                    <a:lumMod val="49000"/>
                    <a:lumOff val="51000"/>
                  </a:schemeClr>
                </a:solidFill>
                <a:latin typeface="Aptos"/>
              </a:rPr>
              <a:t>for Disease Control and Prevention. </a:t>
            </a:r>
            <a:endParaRPr b="0" lang="en-US" sz="900" spc="-1" strike="noStrike">
              <a:solidFill>
                <a:srgbClr val="000000"/>
              </a:solidFill>
              <a:latin typeface="Arial"/>
            </a:endParaRPr>
          </a:p>
        </p:txBody>
      </p:sp>
      <p:pic>
        <p:nvPicPr>
          <p:cNvPr id="315" name="Picture 7" descr=""/>
          <p:cNvPicPr/>
          <p:nvPr/>
        </p:nvPicPr>
        <p:blipFill>
          <a:blip r:embed="rId2"/>
          <a:stretch/>
        </p:blipFill>
        <p:spPr>
          <a:xfrm>
            <a:off x="8794800" y="4354200"/>
            <a:ext cx="2554560" cy="1228680"/>
          </a:xfrm>
          <a:prstGeom prst="rect">
            <a:avLst/>
          </a:prstGeom>
          <a:ln w="0">
            <a:noFill/>
          </a:ln>
        </p:spPr>
      </p:pic>
      <p:pic>
        <p:nvPicPr>
          <p:cNvPr id="316" name="Picture 2" descr="A person standing on a rock&#10;&#10;AI-generated content may be incorrect."/>
          <p:cNvPicPr/>
          <p:nvPr/>
        </p:nvPicPr>
        <p:blipFill>
          <a:blip r:embed="rId3"/>
          <a:stretch/>
        </p:blipFill>
        <p:spPr>
          <a:xfrm>
            <a:off x="1397880" y="2004120"/>
            <a:ext cx="4241520" cy="3209760"/>
          </a:xfrm>
          <a:prstGeom prst="rect">
            <a:avLst/>
          </a:prstGeom>
          <a:ln w="0">
            <a:noFill/>
          </a:ln>
        </p:spPr>
      </p:pic>
      <p:sp>
        <p:nvSpPr>
          <p:cNvPr id="317" name="TextBox 6"/>
          <p:cNvSpPr/>
          <p:nvPr/>
        </p:nvSpPr>
        <p:spPr>
          <a:xfrm>
            <a:off x="1337400" y="5211720"/>
            <a:ext cx="1092240" cy="366840"/>
          </a:xfrm>
          <a:prstGeom prst="rect">
            <a:avLst/>
          </a:prstGeom>
          <a:noFill/>
          <a:ln w="0">
            <a:noFill/>
          </a:ln>
        </p:spPr>
        <p:style>
          <a:lnRef idx="0"/>
          <a:fillRef idx="0"/>
          <a:effectRef idx="0"/>
          <a:fontRef idx="minor"/>
        </p:style>
        <p:txBody>
          <a:bodyPr numCol="1" spcCol="0" anchor="t">
            <a:spAutoFit/>
          </a:bodyPr>
          <a:p>
            <a:pPr defTabSz="914400">
              <a:lnSpc>
                <a:spcPct val="100000"/>
              </a:lnSpc>
            </a:pPr>
            <a:r>
              <a:rPr b="0" lang="en-US" sz="900" spc="-1" strike="noStrike">
                <a:solidFill>
                  <a:schemeClr val="dk1">
                    <a:lumMod val="49000"/>
                    <a:lumOff val="51000"/>
                  </a:schemeClr>
                </a:solidFill>
                <a:latin typeface="Aptos"/>
              </a:rPr>
              <a:t>Richard Hofmann</a:t>
            </a:r>
            <a:endParaRPr b="0" lang="en-US" sz="900" spc="-1" strike="noStrike">
              <a:solidFill>
                <a:srgbClr val="000000"/>
              </a:solidFill>
              <a:latin typeface="Arial"/>
            </a:endParaRPr>
          </a:p>
        </p:txBody>
      </p:sp>
      <p:pic>
        <p:nvPicPr>
          <p:cNvPr id="318" name="Picture 9" descr=""/>
          <p:cNvPicPr/>
          <p:nvPr/>
        </p:nvPicPr>
        <p:blipFill>
          <a:blip r:embed="rId4"/>
          <a:stretch/>
        </p:blipFill>
        <p:spPr>
          <a:xfrm>
            <a:off x="3966120" y="4272120"/>
            <a:ext cx="1737000" cy="1713600"/>
          </a:xfrm>
          <a:prstGeom prst="rect">
            <a:avLst/>
          </a:prstGeom>
          <a:ln w="0">
            <a:noFill/>
          </a:ln>
        </p:spPr>
      </p:pic>
      <p:sp>
        <p:nvSpPr>
          <p:cNvPr id="319" name="TextBox 10"/>
          <p:cNvSpPr/>
          <p:nvPr/>
        </p:nvSpPr>
        <p:spPr>
          <a:xfrm>
            <a:off x="3968640" y="5988240"/>
            <a:ext cx="3565080" cy="229320"/>
          </a:xfrm>
          <a:prstGeom prst="rect">
            <a:avLst/>
          </a:prstGeom>
          <a:noFill/>
          <a:ln w="0">
            <a:noFill/>
          </a:ln>
        </p:spPr>
        <p:style>
          <a:lnRef idx="0"/>
          <a:fillRef idx="0"/>
          <a:effectRef idx="0"/>
          <a:fontRef idx="minor"/>
        </p:style>
        <p:txBody>
          <a:bodyPr numCol="1" spcCol="0" anchor="t">
            <a:spAutoFit/>
          </a:bodyPr>
          <a:p>
            <a:pPr defTabSz="914400">
              <a:lnSpc>
                <a:spcPct val="100000"/>
              </a:lnSpc>
            </a:pPr>
            <a:r>
              <a:rPr b="0" lang="en-US" sz="900" spc="-1" strike="noStrike">
                <a:solidFill>
                  <a:schemeClr val="dk1">
                    <a:lumMod val="49000"/>
                    <a:lumOff val="51000"/>
                  </a:schemeClr>
                </a:solidFill>
                <a:latin typeface="Aptos"/>
                <a:ea typeface="Aptos"/>
              </a:rPr>
              <a:t>Hofmann et al. </a:t>
            </a:r>
            <a:r>
              <a:rPr b="0" i="1" lang="en-US" sz="900" spc="-1" strike="noStrike">
                <a:solidFill>
                  <a:schemeClr val="dk1">
                    <a:lumMod val="49000"/>
                    <a:lumOff val="51000"/>
                  </a:schemeClr>
                </a:solidFill>
                <a:latin typeface="Aptos"/>
                <a:ea typeface="Aptos"/>
              </a:rPr>
              <a:t>Palaeontology</a:t>
            </a:r>
            <a:r>
              <a:rPr b="0" lang="en-US" sz="900" spc="-1" strike="noStrike">
                <a:solidFill>
                  <a:schemeClr val="dk1">
                    <a:lumMod val="49000"/>
                    <a:lumOff val="51000"/>
                  </a:schemeClr>
                </a:solidFill>
                <a:latin typeface="Aptos"/>
                <a:ea typeface="Aptos"/>
              </a:rPr>
              <a:t>, 2014</a:t>
            </a:r>
            <a:endParaRPr b="0" lang="en-US" sz="9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51" dur="indefinite" restart="never" nodeType="tmRoot">
          <p:childTnLst>
            <p:seq>
              <p:cTn id="152" dur="indefinite" nodeType="mainSeq">
                <p:childTnLst>
                  <p:par>
                    <p:cTn id="153" fill="hold">
                      <p:stCondLst>
                        <p:cond delay="indefinite"/>
                      </p:stCondLst>
                      <p:childTnLst>
                        <p:par>
                          <p:cTn id="154" fill="hold">
                            <p:stCondLst>
                              <p:cond delay="0"/>
                            </p:stCondLst>
                            <p:childTnLst>
                              <p:par>
                                <p:cTn id="155" nodeType="clickEffect" fill="hold" presetClass="entr" presetID="1">
                                  <p:stCondLst>
                                    <p:cond delay="0"/>
                                  </p:stCondLst>
                                  <p:childTnLst>
                                    <p:set>
                                      <p:cBhvr>
                                        <p:cTn id="156" dur="1" fill="hold">
                                          <p:stCondLst>
                                            <p:cond delay="0"/>
                                          </p:stCondLst>
                                        </p:cTn>
                                        <p:tgtEl>
                                          <p:spTgt spid="313"/>
                                        </p:tgtEl>
                                        <p:attrNameLst>
                                          <p:attrName>style.visibility</p:attrName>
                                        </p:attrNameLst>
                                      </p:cBhvr>
                                      <p:to>
                                        <p:strVal val="visible"/>
                                      </p:to>
                                    </p:set>
                                  </p:childTnLst>
                                </p:cTn>
                              </p:par>
                              <p:par>
                                <p:cTn id="157" nodeType="withEffect" fill="hold" presetClass="entr" presetID="1">
                                  <p:stCondLst>
                                    <p:cond delay="0"/>
                                  </p:stCondLst>
                                  <p:childTnLst>
                                    <p:set>
                                      <p:cBhvr>
                                        <p:cTn id="158" dur="1" fill="hold">
                                          <p:stCondLst>
                                            <p:cond delay="0"/>
                                          </p:stCondLst>
                                        </p:cTn>
                                        <p:tgtEl>
                                          <p:spTgt spid="314"/>
                                        </p:tgtEl>
                                        <p:attrNameLst>
                                          <p:attrName>style.visibility</p:attrName>
                                        </p:attrNameLst>
                                      </p:cBhvr>
                                      <p:to>
                                        <p:strVal val="visible"/>
                                      </p:to>
                                    </p:set>
                                  </p:childTnLst>
                                </p:cTn>
                              </p:par>
                              <p:par>
                                <p:cTn id="159" nodeType="withEffect" fill="hold" presetClass="entr" presetID="1">
                                  <p:stCondLst>
                                    <p:cond delay="0"/>
                                  </p:stCondLst>
                                  <p:childTnLst>
                                    <p:set>
                                      <p:cBhvr>
                                        <p:cTn id="160" dur="1" fill="hold">
                                          <p:stCondLst>
                                            <p:cond delay="0"/>
                                          </p:stCondLst>
                                        </p:cTn>
                                        <p:tgtEl>
                                          <p:spTgt spid="316"/>
                                        </p:tgtEl>
                                        <p:attrNameLst>
                                          <p:attrName>style.visibility</p:attrName>
                                        </p:attrNameLst>
                                      </p:cBhvr>
                                      <p:to>
                                        <p:strVal val="visible"/>
                                      </p:to>
                                    </p:set>
                                  </p:childTnLst>
                                </p:cTn>
                              </p:par>
                              <p:par>
                                <p:cTn id="161" nodeType="withEffect" fill="hold" presetClass="entr" presetID="1">
                                  <p:stCondLst>
                                    <p:cond delay="0"/>
                                  </p:stCondLst>
                                  <p:childTnLst>
                                    <p:set>
                                      <p:cBhvr>
                                        <p:cTn id="162" dur="1" fill="hold">
                                          <p:stCondLst>
                                            <p:cond delay="0"/>
                                          </p:stCondLst>
                                        </p:cTn>
                                        <p:tgtEl>
                                          <p:spTgt spid="317"/>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nodeType="clickEffect" fill="hold" presetClass="entr" presetID="1">
                                  <p:stCondLst>
                                    <p:cond delay="0"/>
                                  </p:stCondLst>
                                  <p:childTnLst>
                                    <p:set>
                                      <p:cBhvr>
                                        <p:cTn id="166" dur="1" fill="hold">
                                          <p:stCondLst>
                                            <p:cond delay="0"/>
                                          </p:stCondLst>
                                        </p:cTn>
                                        <p:tgtEl>
                                          <p:spTgt spid="315"/>
                                        </p:tgtEl>
                                        <p:attrNameLst>
                                          <p:attrName>style.visibility</p:attrName>
                                        </p:attrNameLst>
                                      </p:cBhvr>
                                      <p:to>
                                        <p:strVal val="visible"/>
                                      </p:to>
                                    </p:set>
                                  </p:childTnLst>
                                </p:cTn>
                              </p:par>
                              <p:par>
                                <p:cTn id="167" nodeType="withEffect" fill="hold" presetClass="entr" presetID="1">
                                  <p:stCondLst>
                                    <p:cond delay="0"/>
                                  </p:stCondLst>
                                  <p:childTnLst>
                                    <p:set>
                                      <p:cBhvr>
                                        <p:cTn id="168" dur="1" fill="hold">
                                          <p:stCondLst>
                                            <p:cond delay="0"/>
                                          </p:stCondLst>
                                        </p:cTn>
                                        <p:tgtEl>
                                          <p:spTgt spid="318"/>
                                        </p:tgtEl>
                                        <p:attrNameLst>
                                          <p:attrName>style.visibility</p:attrName>
                                        </p:attrNameLst>
                                      </p:cBhvr>
                                      <p:to>
                                        <p:strVal val="visible"/>
                                      </p:to>
                                    </p:set>
                                  </p:childTnLst>
                                </p:cTn>
                              </p:par>
                              <p:par>
                                <p:cTn id="169" nodeType="withEffect" fill="hold" presetClass="entr" presetID="1">
                                  <p:stCondLst>
                                    <p:cond delay="0"/>
                                  </p:stCondLst>
                                  <p:childTnLst>
                                    <p:set>
                                      <p:cBhvr>
                                        <p:cTn id="170" dur="1" fill="hold">
                                          <p:stCondLst>
                                            <p:cond delay="0"/>
                                          </p:stCondLst>
                                        </p:cTn>
                                        <p:tgtEl>
                                          <p:spTgt spid="3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PlaceHolder 1"/>
          <p:cNvSpPr>
            <a:spLocks noGrp="1"/>
          </p:cNvSpPr>
          <p:nvPr>
            <p:ph type="title"/>
          </p:nvPr>
        </p:nvSpPr>
        <p:spPr>
          <a:xfrm>
            <a:off x="0" y="0"/>
            <a:ext cx="12487320" cy="680760"/>
          </a:xfrm>
          <a:prstGeom prst="rect">
            <a:avLst/>
          </a:prstGeom>
          <a:solidFill>
            <a:schemeClr val="lt1">
              <a:lumMod val="85000"/>
            </a:schemeClr>
          </a:solidFill>
          <a:ln w="0">
            <a:noFill/>
          </a:ln>
        </p:spPr>
        <p:txBody>
          <a:bodyPr lIns="91440" rIns="91440" tIns="45720" bIns="45720" anchor="ctr">
            <a:noAutofit/>
          </a:bodyPr>
          <a:p>
            <a:pPr marL="274320" indent="0" defTabSz="914400">
              <a:lnSpc>
                <a:spcPct val="90000"/>
              </a:lnSpc>
              <a:spcBef>
                <a:spcPts val="1191"/>
              </a:spcBef>
              <a:spcAft>
                <a:spcPts val="992"/>
              </a:spcAft>
              <a:buNone/>
            </a:pPr>
            <a:r>
              <a:rPr b="0" lang="en-US" sz="2400" spc="-1" strike="noStrike">
                <a:solidFill>
                  <a:schemeClr val="dk1"/>
                </a:solidFill>
                <a:latin typeface="Aptos Display"/>
              </a:rPr>
              <a:t>How did biodiversity look in the past, and how do we know?</a:t>
            </a:r>
            <a:endParaRPr b="0" lang="cs-CZ" sz="2400" spc="-1" strike="noStrike">
              <a:solidFill>
                <a:schemeClr val="dk1"/>
              </a:solidFill>
              <a:latin typeface="Aptos"/>
            </a:endParaRPr>
          </a:p>
        </p:txBody>
      </p:sp>
      <p:sp>
        <p:nvSpPr>
          <p:cNvPr id="321" name="PlaceHolder 2"/>
          <p:cNvSpPr>
            <a:spLocks noGrp="1"/>
          </p:cNvSpPr>
          <p:nvPr>
            <p:ph type="sldNum" idx="61"/>
          </p:nvPr>
        </p:nvSpPr>
        <p:spPr>
          <a:xfrm>
            <a:off x="9448920" y="6577920"/>
            <a:ext cx="2742840" cy="279720"/>
          </a:xfrm>
          <a:prstGeom prst="rect">
            <a:avLst/>
          </a:prstGeom>
          <a:solidFill>
            <a:schemeClr val="lt1">
              <a:lumMod val="85000"/>
            </a:schemeClr>
          </a:solidFill>
          <a:ln w="0">
            <a:noFill/>
          </a:ln>
        </p:spPr>
        <p:txBody>
          <a:bodyPr lIns="91440" rIns="91440" tIns="45720" bIns="45720" anchor="ctr">
            <a:noAutofit/>
          </a:bodyPr>
          <a:lstStyle>
            <a:lvl1pPr indent="0" algn="ctr" defTabSz="914400">
              <a:lnSpc>
                <a:spcPct val="100000"/>
              </a:lnSpc>
              <a:buNone/>
              <a:defRPr b="0" lang="cs-CZ" sz="1400" spc="-1" strike="noStrike">
                <a:solidFill>
                  <a:schemeClr val="dk1">
                    <a:tint val="75000"/>
                  </a:schemeClr>
                </a:solidFill>
                <a:latin typeface="Aptos"/>
              </a:defRPr>
            </a:lvl1pPr>
          </a:lstStyle>
          <a:p>
            <a:pPr indent="0" algn="ctr" defTabSz="914400">
              <a:lnSpc>
                <a:spcPct val="100000"/>
              </a:lnSpc>
              <a:buNone/>
            </a:pPr>
            <a:fld id="{1828FD24-EE5F-4262-B1DB-2389A5A17F39}" type="slidenum">
              <a:rPr b="0" lang="cs-CZ" sz="1400" spc="-1" strike="noStrike">
                <a:solidFill>
                  <a:schemeClr val="dk1">
                    <a:tint val="75000"/>
                  </a:schemeClr>
                </a:solidFill>
                <a:latin typeface="Aptos"/>
              </a:rPr>
              <a:t>&lt;number&gt;</a:t>
            </a:fld>
            <a:endParaRPr b="0" lang="en-US" sz="1400" spc="-1" strike="noStrike">
              <a:solidFill>
                <a:srgbClr val="000000"/>
              </a:solidFill>
              <a:latin typeface="Times New Roman"/>
            </a:endParaRPr>
          </a:p>
        </p:txBody>
      </p:sp>
      <p:graphicFrame>
        <p:nvGraphicFramePr>
          <p:cNvPr id="322" name="Table 8"/>
          <p:cNvGraphicFramePr/>
          <p:nvPr/>
        </p:nvGraphicFramePr>
        <p:xfrm>
          <a:off x="1703880" y="1595880"/>
          <a:ext cx="8948880" cy="4099320"/>
        </p:xfrm>
        <a:graphic>
          <a:graphicData uri="http://schemas.openxmlformats.org/drawingml/2006/table">
            <a:tbl>
              <a:tblPr/>
              <a:tblGrid>
                <a:gridCol w="4287240"/>
                <a:gridCol w="4662000"/>
              </a:tblGrid>
              <a:tr h="370800">
                <a:tc>
                  <a:txBody>
                    <a:bodyPr anchor="t">
                      <a:noAutofit/>
                    </a:bodyPr>
                    <a:p>
                      <a:pPr defTabSz="914400">
                        <a:lnSpc>
                          <a:spcPct val="100000"/>
                        </a:lnSpc>
                      </a:pPr>
                      <a:r>
                        <a:rPr b="1" lang="en-US" sz="1800" spc="-1" strike="noStrike">
                          <a:solidFill>
                            <a:schemeClr val="dk1"/>
                          </a:solidFill>
                          <a:latin typeface="Aptos"/>
                        </a:rPr>
                        <a:t>The fossil record</a:t>
                      </a:r>
                      <a:endParaRPr b="0" lang="en-US" sz="1800" spc="-1" strike="noStrike">
                        <a:solidFill>
                          <a:srgbClr val="ffffff"/>
                        </a:solidFill>
                        <a:latin typeface="Arial"/>
                      </a:endParaRPr>
                    </a:p>
                  </a:txBody>
                  <a:tcPr anchor="t" marL="91440" marR="91440">
                    <a:lnL>
                      <a:noFill/>
                    </a:lnL>
                    <a:lnR>
                      <a:noFill/>
                    </a:lnR>
                    <a:lnT>
                      <a:noFill/>
                    </a:lnT>
                    <a:lnB>
                      <a:noFill/>
                    </a:lnB>
                    <a:solidFill>
                      <a:schemeClr val="accent2"/>
                    </a:solidFill>
                  </a:tcPr>
                </a:tc>
                <a:tc>
                  <a:txBody>
                    <a:bodyPr anchor="t">
                      <a:noAutofit/>
                    </a:bodyPr>
                    <a:p>
                      <a:pPr defTabSz="914400">
                        <a:lnSpc>
                          <a:spcPct val="100000"/>
                        </a:lnSpc>
                      </a:pPr>
                      <a:r>
                        <a:rPr b="1" lang="en-US" sz="1800" spc="-1" strike="noStrike">
                          <a:solidFill>
                            <a:schemeClr val="dk1"/>
                          </a:solidFill>
                          <a:latin typeface="Aptos"/>
                        </a:rPr>
                        <a:t>Phylogenies</a:t>
                      </a:r>
                      <a:endParaRPr b="0" lang="en-US" sz="1800" spc="-1" strike="noStrike">
                        <a:solidFill>
                          <a:srgbClr val="ffffff"/>
                        </a:solidFill>
                        <a:latin typeface="Arial"/>
                      </a:endParaRPr>
                    </a:p>
                  </a:txBody>
                  <a:tcPr anchor="t" marL="91440" marR="91440">
                    <a:lnL>
                      <a:noFill/>
                    </a:lnL>
                    <a:lnR>
                      <a:noFill/>
                    </a:lnR>
                    <a:lnT>
                      <a:noFill/>
                    </a:lnT>
                    <a:lnB>
                      <a:noFill/>
                    </a:lnB>
                    <a:solidFill>
                      <a:schemeClr val="accent2"/>
                    </a:solidFill>
                  </a:tcPr>
                </a:tc>
              </a:tr>
              <a:tr h="370800">
                <a:tc>
                  <a:txBody>
                    <a:bodyPr anchor="t">
                      <a:noAutofit/>
                    </a:bodyPr>
                    <a:p>
                      <a:pPr marL="285840" indent="-285840" defTabSz="914400">
                        <a:lnSpc>
                          <a:spcPct val="100000"/>
                        </a:lnSpc>
                        <a:buClr>
                          <a:srgbClr val="000000"/>
                        </a:buClr>
                        <a:buFont typeface="Arial"/>
                        <a:buChar char="•"/>
                      </a:pPr>
                      <a:r>
                        <a:rPr b="0" lang="en-US" sz="1800" spc="-1" strike="noStrike">
                          <a:solidFill>
                            <a:schemeClr val="dk1"/>
                          </a:solidFill>
                          <a:latin typeface="Aptos"/>
                        </a:rPr>
                        <a:t>Direct evidence: based on fossils</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rPr>
                        <a:t>Morphology</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rPr>
                        <a:t>Temporal ranges</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rPr>
                        <a:t>Geographic distribution (but plate tectonics!)</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rPr>
                        <a:t>Extinctions</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rPr>
                        <a:t>Behavioral clues: fossilized tracks, gut content</a:t>
                      </a:r>
                      <a:endParaRPr b="0" lang="en-US" sz="1800" spc="-1" strike="noStrike">
                        <a:solidFill>
                          <a:srgbClr val="000000"/>
                        </a:solidFill>
                        <a:latin typeface="Arial"/>
                      </a:endParaRPr>
                    </a:p>
                  </a:txBody>
                  <a:tcPr anchor="t" marL="91440" marR="91440">
                    <a:lnL>
                      <a:noFill/>
                    </a:lnL>
                    <a:lnR>
                      <a:noFill/>
                    </a:lnR>
                    <a:lnT>
                      <a:noFill/>
                    </a:lnT>
                    <a:lnB>
                      <a:noFill/>
                    </a:lnB>
                    <a:noFill/>
                  </a:tcPr>
                </a:tc>
                <a:tc>
                  <a:txBody>
                    <a:bodyPr anchor="t">
                      <a:noAutofit/>
                    </a:bodyPr>
                    <a:p>
                      <a:pPr marL="285840" indent="-285840" defTabSz="914400">
                        <a:lnSpc>
                          <a:spcPct val="100000"/>
                        </a:lnSpc>
                        <a:buClr>
                          <a:srgbClr val="000000"/>
                        </a:buClr>
                        <a:buFont typeface="Arial"/>
                        <a:buChar char="•"/>
                      </a:pPr>
                      <a:r>
                        <a:rPr b="0" lang="en-US" sz="1800" spc="-1" strike="noStrike">
                          <a:solidFill>
                            <a:schemeClr val="dk1"/>
                          </a:solidFill>
                          <a:latin typeface="Aptos"/>
                        </a:rPr>
                        <a:t>Indirect evidence: phylogenies are hypotheses  about relatedness based on molecular or morphological data</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rPr>
                        <a:t>Measures of relatedness</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rPr>
                        <a:t>Divergence times</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rPr>
                        <a:t>Ancestral state reconstruction (e.g. morphology)</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rPr>
                        <a:t>Biogeographic patterns</a:t>
                      </a:r>
                      <a:endParaRPr b="0" lang="en-US" sz="1800" spc="-1" strike="noStrike">
                        <a:solidFill>
                          <a:srgbClr val="000000"/>
                        </a:solidFill>
                        <a:latin typeface="Arial"/>
                      </a:endParaRPr>
                    </a:p>
                  </a:txBody>
                  <a:tcPr anchor="t" marL="91440" marR="91440">
                    <a:lnL>
                      <a:noFill/>
                    </a:lnL>
                    <a:lnR>
                      <a:noFill/>
                    </a:lnR>
                    <a:lnT>
                      <a:noFill/>
                    </a:lnT>
                    <a:lnB>
                      <a:noFill/>
                    </a:lnB>
                    <a:noFill/>
                  </a:tcPr>
                </a:tc>
              </a:tr>
              <a:tr h="370800">
                <a:tc>
                  <a:txBody>
                    <a:bodyPr anchor="t">
                      <a:noAutofit/>
                    </a:bodyPr>
                    <a:p>
                      <a:endParaRPr b="0" lang="en-US" sz="1800" spc="-1" strike="noStrike">
                        <a:solidFill>
                          <a:srgbClr val="000000"/>
                        </a:solidFill>
                        <a:latin typeface="Aptos"/>
                      </a:endParaRPr>
                    </a:p>
                  </a:txBody>
                  <a:tcPr anchor="t" marL="91440" marR="91440">
                    <a:lnL>
                      <a:noFill/>
                    </a:lnL>
                    <a:lnR>
                      <a:noFill/>
                    </a:lnR>
                    <a:lnT>
                      <a:noFill/>
                    </a:lnT>
                    <a:lnB>
                      <a:noFill/>
                    </a:lnB>
                    <a:noFill/>
                  </a:tcPr>
                </a:tc>
                <a:tc>
                  <a:txBody>
                    <a:bodyPr anchor="t">
                      <a:noAutofit/>
                    </a:bodyPr>
                    <a:p>
                      <a:endParaRPr b="0" lang="en-US" sz="1800" spc="-1" strike="noStrike">
                        <a:solidFill>
                          <a:schemeClr val="dk1"/>
                        </a:solidFill>
                        <a:latin typeface="Aptos"/>
                      </a:endParaRPr>
                    </a:p>
                  </a:txBody>
                  <a:tcPr anchor="t" marL="91440" marR="91440">
                    <a:lnL>
                      <a:noFill/>
                    </a:lnL>
                    <a:lnR>
                      <a:noFill/>
                    </a:lnR>
                    <a:lnT>
                      <a:noFill/>
                    </a:lnT>
                    <a:lnB>
                      <a:noFill/>
                    </a:lnB>
                    <a:noFill/>
                  </a:tcPr>
                </a:tc>
              </a:tr>
              <a:tr h="370800">
                <a:tc>
                  <a:txBody>
                    <a:bodyPr anchor="t">
                      <a:noAutofit/>
                    </a:bodyPr>
                    <a:p>
                      <a:endParaRPr b="0" lang="en-US" sz="1800" spc="-1" strike="noStrike">
                        <a:solidFill>
                          <a:srgbClr val="000000"/>
                        </a:solidFill>
                        <a:latin typeface="Aptos"/>
                      </a:endParaRPr>
                    </a:p>
                  </a:txBody>
                  <a:tcPr anchor="t" marL="91440" marR="91440">
                    <a:lnL>
                      <a:noFill/>
                    </a:lnL>
                    <a:lnR>
                      <a:noFill/>
                    </a:lnR>
                    <a:lnT>
                      <a:noFill/>
                    </a:lnT>
                    <a:lnB>
                      <a:noFill/>
                    </a:lnB>
                    <a:noFill/>
                  </a:tcPr>
                </a:tc>
                <a:tc>
                  <a:txBody>
                    <a:bodyPr anchor="t">
                      <a:noAutofit/>
                    </a:bodyPr>
                    <a:p>
                      <a:endParaRPr b="0" lang="en-US" sz="1800" spc="-1" strike="noStrike">
                        <a:solidFill>
                          <a:schemeClr val="dk1"/>
                        </a:solidFill>
                        <a:latin typeface="Aptos"/>
                      </a:endParaRPr>
                    </a:p>
                  </a:txBody>
                  <a:tcPr anchor="t" marL="91440" marR="91440">
                    <a:lnL>
                      <a:noFill/>
                    </a:lnL>
                    <a:lnR>
                      <a:noFill/>
                    </a:lnR>
                    <a:lnT>
                      <a:noFill/>
                    </a:lnT>
                    <a:lnB>
                      <a:noFill/>
                    </a:lnB>
                    <a:noFill/>
                  </a:tcPr>
                </a:tc>
              </a:tr>
            </a:tbl>
          </a:graphicData>
        </a:graphic>
      </p:graphicFrame>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PlaceHolder 1"/>
          <p:cNvSpPr>
            <a:spLocks noGrp="1"/>
          </p:cNvSpPr>
          <p:nvPr>
            <p:ph type="title"/>
          </p:nvPr>
        </p:nvSpPr>
        <p:spPr>
          <a:xfrm>
            <a:off x="0" y="0"/>
            <a:ext cx="12487320" cy="680760"/>
          </a:xfrm>
          <a:prstGeom prst="rect">
            <a:avLst/>
          </a:prstGeom>
          <a:solidFill>
            <a:schemeClr val="lt1">
              <a:lumMod val="85000"/>
            </a:schemeClr>
          </a:solidFill>
          <a:ln w="0">
            <a:noFill/>
          </a:ln>
        </p:spPr>
        <p:txBody>
          <a:bodyPr lIns="91440" rIns="91440" tIns="45720" bIns="45720" anchor="ctr">
            <a:noAutofit/>
          </a:bodyPr>
          <a:p>
            <a:pPr marL="274320" indent="0" defTabSz="914400">
              <a:lnSpc>
                <a:spcPct val="90000"/>
              </a:lnSpc>
              <a:spcBef>
                <a:spcPts val="1191"/>
              </a:spcBef>
              <a:spcAft>
                <a:spcPts val="992"/>
              </a:spcAft>
              <a:buNone/>
            </a:pPr>
            <a:r>
              <a:rPr b="0" lang="en-US" sz="2400" spc="-1" strike="noStrike">
                <a:solidFill>
                  <a:schemeClr val="dk1"/>
                </a:solidFill>
                <a:latin typeface="Aptos Display"/>
              </a:rPr>
              <a:t>How did biodiversity look in the past, and how do we know?</a:t>
            </a:r>
            <a:endParaRPr b="0" lang="cs-CZ" sz="2400" spc="-1" strike="noStrike">
              <a:solidFill>
                <a:schemeClr val="dk1"/>
              </a:solidFill>
              <a:latin typeface="Aptos"/>
            </a:endParaRPr>
          </a:p>
        </p:txBody>
      </p:sp>
      <p:sp>
        <p:nvSpPr>
          <p:cNvPr id="324" name="PlaceHolder 2"/>
          <p:cNvSpPr>
            <a:spLocks noGrp="1"/>
          </p:cNvSpPr>
          <p:nvPr>
            <p:ph type="sldNum" idx="62"/>
          </p:nvPr>
        </p:nvSpPr>
        <p:spPr>
          <a:xfrm>
            <a:off x="9448920" y="6577920"/>
            <a:ext cx="2742840" cy="279720"/>
          </a:xfrm>
          <a:prstGeom prst="rect">
            <a:avLst/>
          </a:prstGeom>
          <a:solidFill>
            <a:schemeClr val="lt1">
              <a:lumMod val="85000"/>
            </a:schemeClr>
          </a:solidFill>
          <a:ln w="0">
            <a:noFill/>
          </a:ln>
        </p:spPr>
        <p:txBody>
          <a:bodyPr lIns="91440" rIns="91440" tIns="45720" bIns="45720" anchor="ctr">
            <a:noAutofit/>
          </a:bodyPr>
          <a:lstStyle>
            <a:lvl1pPr indent="0" algn="ctr" defTabSz="914400">
              <a:lnSpc>
                <a:spcPct val="100000"/>
              </a:lnSpc>
              <a:buNone/>
              <a:defRPr b="0" lang="cs-CZ" sz="1400" spc="-1" strike="noStrike">
                <a:solidFill>
                  <a:schemeClr val="dk1">
                    <a:tint val="75000"/>
                  </a:schemeClr>
                </a:solidFill>
                <a:latin typeface="Aptos"/>
              </a:defRPr>
            </a:lvl1pPr>
          </a:lstStyle>
          <a:p>
            <a:pPr indent="0" algn="ctr" defTabSz="914400">
              <a:lnSpc>
                <a:spcPct val="100000"/>
              </a:lnSpc>
              <a:buNone/>
            </a:pPr>
            <a:fld id="{345CB388-AE41-4BCB-9F50-6EA8407223FD}" type="slidenum">
              <a:rPr b="0" lang="cs-CZ" sz="1400" spc="-1" strike="noStrike">
                <a:solidFill>
                  <a:schemeClr val="dk1">
                    <a:tint val="75000"/>
                  </a:schemeClr>
                </a:solidFill>
                <a:latin typeface="Aptos"/>
              </a:rPr>
              <a:t>&lt;number&gt;</a:t>
            </a:fld>
            <a:endParaRPr b="0" lang="en-US" sz="1400" spc="-1" strike="noStrike">
              <a:solidFill>
                <a:srgbClr val="000000"/>
              </a:solidFill>
              <a:latin typeface="Times New Roman"/>
            </a:endParaRPr>
          </a:p>
        </p:txBody>
      </p:sp>
      <p:graphicFrame>
        <p:nvGraphicFramePr>
          <p:cNvPr id="325" name="Table 8"/>
          <p:cNvGraphicFramePr/>
          <p:nvPr/>
        </p:nvGraphicFramePr>
        <p:xfrm>
          <a:off x="1703880" y="1595880"/>
          <a:ext cx="8948880" cy="4003200"/>
        </p:xfrm>
        <a:graphic>
          <a:graphicData uri="http://schemas.openxmlformats.org/drawingml/2006/table">
            <a:tbl>
              <a:tblPr/>
              <a:tblGrid>
                <a:gridCol w="4287240"/>
                <a:gridCol w="4662000"/>
              </a:tblGrid>
              <a:tr h="402840">
                <a:tc>
                  <a:txBody>
                    <a:bodyPr anchor="t">
                      <a:noAutofit/>
                    </a:bodyPr>
                    <a:p>
                      <a:pPr defTabSz="914400">
                        <a:lnSpc>
                          <a:spcPct val="100000"/>
                        </a:lnSpc>
                      </a:pPr>
                      <a:r>
                        <a:rPr b="1" lang="en-US" sz="1800" spc="-1" strike="noStrike">
                          <a:solidFill>
                            <a:schemeClr val="dk1"/>
                          </a:solidFill>
                          <a:latin typeface="Aptos"/>
                        </a:rPr>
                        <a:t>The fossil record</a:t>
                      </a:r>
                      <a:endParaRPr b="0" lang="en-US" sz="1800" spc="-1" strike="noStrike">
                        <a:solidFill>
                          <a:srgbClr val="ffffff"/>
                        </a:solidFill>
                        <a:latin typeface="Arial"/>
                      </a:endParaRPr>
                    </a:p>
                  </a:txBody>
                  <a:tcPr anchor="t" marL="91440" marR="91440">
                    <a:lnL>
                      <a:noFill/>
                    </a:lnL>
                    <a:lnR>
                      <a:noFill/>
                    </a:lnR>
                    <a:lnT>
                      <a:noFill/>
                    </a:lnT>
                    <a:lnB>
                      <a:noFill/>
                    </a:lnB>
                    <a:solidFill>
                      <a:schemeClr val="accent2"/>
                    </a:solidFill>
                  </a:tcPr>
                </a:tc>
                <a:tc>
                  <a:txBody>
                    <a:bodyPr anchor="t">
                      <a:noAutofit/>
                    </a:bodyPr>
                    <a:p>
                      <a:pPr defTabSz="914400">
                        <a:lnSpc>
                          <a:spcPct val="100000"/>
                        </a:lnSpc>
                      </a:pPr>
                      <a:r>
                        <a:rPr b="1" lang="en-US" sz="1800" spc="-1" strike="noStrike">
                          <a:solidFill>
                            <a:schemeClr val="dk1"/>
                          </a:solidFill>
                          <a:latin typeface="Aptos"/>
                        </a:rPr>
                        <a:t>Phylogenies</a:t>
                      </a:r>
                      <a:endParaRPr b="0" lang="en-US" sz="1800" spc="-1" strike="noStrike">
                        <a:solidFill>
                          <a:srgbClr val="ffffff"/>
                        </a:solidFill>
                        <a:latin typeface="Arial"/>
                      </a:endParaRPr>
                    </a:p>
                  </a:txBody>
                  <a:tcPr anchor="t" marL="91440" marR="91440">
                    <a:lnL>
                      <a:noFill/>
                    </a:lnL>
                    <a:lnR>
                      <a:noFill/>
                    </a:lnR>
                    <a:lnT>
                      <a:noFill/>
                    </a:lnT>
                    <a:lnB>
                      <a:noFill/>
                    </a:lnB>
                    <a:solidFill>
                      <a:schemeClr val="accent2"/>
                    </a:solidFill>
                  </a:tcPr>
                </a:tc>
              </a:tr>
              <a:tr h="2891160">
                <a:tc>
                  <a:txBody>
                    <a:bodyPr anchor="t">
                      <a:noAutofit/>
                    </a:bodyPr>
                    <a:p>
                      <a:pPr marL="285840" indent="-285840" defTabSz="914400">
                        <a:lnSpc>
                          <a:spcPct val="100000"/>
                        </a:lnSpc>
                        <a:buClr>
                          <a:srgbClr val="000000"/>
                        </a:buClr>
                        <a:buFont typeface="Arial"/>
                        <a:buChar char="•"/>
                      </a:pPr>
                      <a:r>
                        <a:rPr b="0" lang="en-US" sz="1800" spc="-1" strike="noStrike">
                          <a:solidFill>
                            <a:schemeClr val="dk1"/>
                          </a:solidFill>
                          <a:latin typeface="Aptos"/>
                        </a:rPr>
                        <a:t>Direct evidence: based on fossils</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rPr>
                        <a:t>Morphology</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rPr>
                        <a:t>Temporal ranges</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rPr>
                        <a:t>Geographic distribution (but plate tectonics!)</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rPr>
                        <a:t>Extinctions</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rPr>
                        <a:t>Behavioral clues: fossilized tracks, gut content, reproduction</a:t>
                      </a:r>
                      <a:endParaRPr b="0" lang="en-US" sz="1800" spc="-1" strike="noStrike">
                        <a:solidFill>
                          <a:srgbClr val="000000"/>
                        </a:solidFill>
                        <a:latin typeface="Arial"/>
                      </a:endParaRPr>
                    </a:p>
                  </a:txBody>
                  <a:tcPr anchor="t" marL="91440" marR="91440">
                    <a:lnL>
                      <a:noFill/>
                    </a:lnL>
                    <a:lnR>
                      <a:noFill/>
                    </a:lnR>
                    <a:lnT>
                      <a:noFill/>
                    </a:lnT>
                    <a:lnB>
                      <a:noFill/>
                    </a:lnB>
                    <a:noFill/>
                  </a:tcPr>
                </a:tc>
                <a:tc>
                  <a:txBody>
                    <a:bodyPr anchor="t">
                      <a:noAutofit/>
                    </a:bodyPr>
                    <a:p>
                      <a:pPr marL="285840" indent="-285840" defTabSz="914400">
                        <a:lnSpc>
                          <a:spcPct val="100000"/>
                        </a:lnSpc>
                        <a:buClr>
                          <a:srgbClr val="000000"/>
                        </a:buClr>
                        <a:buFont typeface="Arial"/>
                        <a:buChar char="•"/>
                      </a:pPr>
                      <a:r>
                        <a:rPr b="0" lang="en-US" sz="1800" spc="-1" strike="noStrike">
                          <a:solidFill>
                            <a:schemeClr val="dk1"/>
                          </a:solidFill>
                          <a:latin typeface="Aptos"/>
                        </a:rPr>
                        <a:t>Indirect evidence: phylogenies are hypotheses  about relatedness based on molecular or morphological data</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rPr>
                        <a:t>Measures of relatedness</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rPr>
                        <a:t>Divergence times</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rPr>
                        <a:t>Ancestral state reconstruction (e.g. morphology)</a:t>
                      </a:r>
                      <a:endParaRPr b="0" lang="en-US" sz="1800" spc="-1" strike="noStrike">
                        <a:solidFill>
                          <a:srgbClr val="000000"/>
                        </a:solidFill>
                        <a:latin typeface="Arial"/>
                      </a:endParaRPr>
                    </a:p>
                    <a:p>
                      <a:pPr marL="285840" indent="-285840" defTabSz="914400">
                        <a:lnSpc>
                          <a:spcPct val="100000"/>
                        </a:lnSpc>
                        <a:buClr>
                          <a:srgbClr val="000000"/>
                        </a:buClr>
                        <a:buFont typeface="Arial"/>
                        <a:buChar char="•"/>
                      </a:pPr>
                      <a:r>
                        <a:rPr b="0" lang="en-US" sz="1800" spc="-1" strike="noStrike">
                          <a:solidFill>
                            <a:schemeClr val="dk1"/>
                          </a:solidFill>
                          <a:latin typeface="Aptos"/>
                        </a:rPr>
                        <a:t>Biogeographic patterns in relatedness</a:t>
                      </a:r>
                      <a:endParaRPr b="0" lang="en-US" sz="1800" spc="-1" strike="noStrike">
                        <a:solidFill>
                          <a:srgbClr val="000000"/>
                        </a:solidFill>
                        <a:latin typeface="Arial"/>
                      </a:endParaRPr>
                    </a:p>
                  </a:txBody>
                  <a:tcPr anchor="t" marL="91440" marR="91440">
                    <a:lnL>
                      <a:noFill/>
                    </a:lnL>
                    <a:lnR>
                      <a:noFill/>
                    </a:lnR>
                    <a:lnT>
                      <a:noFill/>
                    </a:lnT>
                    <a:lnB>
                      <a:noFill/>
                    </a:lnB>
                    <a:noFill/>
                  </a:tcPr>
                </a:tc>
              </a:tr>
              <a:tr h="402840">
                <a:tc>
                  <a:txBody>
                    <a:bodyPr anchor="t">
                      <a:noAutofit/>
                    </a:bodyPr>
                    <a:p>
                      <a:endParaRPr b="0" lang="en-US" sz="1800" spc="-1" strike="noStrike">
                        <a:solidFill>
                          <a:srgbClr val="000000"/>
                        </a:solidFill>
                        <a:latin typeface="Aptos"/>
                      </a:endParaRPr>
                    </a:p>
                  </a:txBody>
                  <a:tcPr anchor="t" marL="91440" marR="91440">
                    <a:lnL>
                      <a:noFill/>
                    </a:lnL>
                    <a:lnR>
                      <a:noFill/>
                    </a:lnR>
                    <a:lnT>
                      <a:noFill/>
                    </a:lnT>
                    <a:lnB>
                      <a:noFill/>
                    </a:lnB>
                    <a:noFill/>
                  </a:tcPr>
                </a:tc>
                <a:tc>
                  <a:txBody>
                    <a:bodyPr anchor="t">
                      <a:noAutofit/>
                    </a:bodyPr>
                    <a:p>
                      <a:endParaRPr b="0" lang="en-US" sz="1800" spc="-1" strike="noStrike">
                        <a:solidFill>
                          <a:schemeClr val="dk1"/>
                        </a:solidFill>
                        <a:latin typeface="Aptos"/>
                      </a:endParaRPr>
                    </a:p>
                  </a:txBody>
                  <a:tcPr anchor="t" marL="91440" marR="91440">
                    <a:lnL>
                      <a:noFill/>
                    </a:lnL>
                    <a:lnR>
                      <a:noFill/>
                    </a:lnR>
                    <a:lnT>
                      <a:noFill/>
                    </a:lnT>
                    <a:lnB>
                      <a:noFill/>
                    </a:lnB>
                    <a:noFill/>
                  </a:tcPr>
                </a:tc>
              </a:tr>
              <a:tr h="402840">
                <a:tc>
                  <a:txBody>
                    <a:bodyPr anchor="t">
                      <a:noAutofit/>
                    </a:bodyPr>
                    <a:p>
                      <a:endParaRPr b="0" lang="en-US" sz="1800" spc="-1" strike="noStrike">
                        <a:solidFill>
                          <a:srgbClr val="000000"/>
                        </a:solidFill>
                        <a:latin typeface="Aptos"/>
                      </a:endParaRPr>
                    </a:p>
                  </a:txBody>
                  <a:tcPr anchor="t" marL="91440" marR="91440">
                    <a:lnL>
                      <a:noFill/>
                    </a:lnL>
                    <a:lnR>
                      <a:noFill/>
                    </a:lnR>
                    <a:lnT>
                      <a:noFill/>
                    </a:lnT>
                    <a:lnB>
                      <a:noFill/>
                    </a:lnB>
                    <a:noFill/>
                  </a:tcPr>
                </a:tc>
                <a:tc>
                  <a:txBody>
                    <a:bodyPr anchor="t">
                      <a:noAutofit/>
                    </a:bodyPr>
                    <a:p>
                      <a:endParaRPr b="0" lang="en-US" sz="1800" spc="-1" strike="noStrike">
                        <a:solidFill>
                          <a:schemeClr val="dk1"/>
                        </a:solidFill>
                        <a:latin typeface="Aptos"/>
                      </a:endParaRPr>
                    </a:p>
                  </a:txBody>
                  <a:tcPr anchor="t" marL="91440" marR="91440">
                    <a:lnL>
                      <a:noFill/>
                    </a:lnL>
                    <a:lnR>
                      <a:noFill/>
                    </a:lnR>
                    <a:lnT>
                      <a:noFill/>
                    </a:lnT>
                    <a:lnB>
                      <a:noFill/>
                    </a:lnB>
                    <a:noFill/>
                  </a:tcPr>
                </a:tc>
              </a:tr>
            </a:tbl>
          </a:graphicData>
        </a:graphic>
      </p:graphicFrame>
      <p:sp>
        <p:nvSpPr>
          <p:cNvPr id="326" name="TextBox 2"/>
          <p:cNvSpPr/>
          <p:nvPr/>
        </p:nvSpPr>
        <p:spPr>
          <a:xfrm>
            <a:off x="1600200" y="5258160"/>
            <a:ext cx="6199920" cy="640440"/>
          </a:xfrm>
          <a:prstGeom prst="rect">
            <a:avLst/>
          </a:prstGeom>
          <a:noFill/>
          <a:ln w="0">
            <a:noFill/>
          </a:ln>
        </p:spPr>
        <p:style>
          <a:lnRef idx="0"/>
          <a:fillRef idx="0"/>
          <a:effectRef idx="0"/>
          <a:fontRef idx="minor"/>
        </p:style>
        <p:txBody>
          <a:bodyPr numCol="1" spcCol="0" anchor="t">
            <a:spAutoFit/>
          </a:bodyPr>
          <a:p>
            <a:pPr defTabSz="914400">
              <a:lnSpc>
                <a:spcPct val="100000"/>
              </a:lnSpc>
            </a:pPr>
            <a:r>
              <a:rPr b="0" lang="en-US" sz="1800" spc="-1" strike="noStrike">
                <a:solidFill>
                  <a:schemeClr val="dk1"/>
                </a:solidFill>
                <a:latin typeface="Aptos"/>
              </a:rPr>
              <a:t>They are complementary </a:t>
            </a:r>
            <a:endParaRPr b="0" lang="en-US" sz="1800" spc="-1" strike="noStrike">
              <a:solidFill>
                <a:srgbClr val="000000"/>
              </a:solidFill>
              <a:latin typeface="Arial"/>
            </a:endParaRPr>
          </a:p>
          <a:p>
            <a:pPr defTabSz="914400">
              <a:lnSpc>
                <a:spcPct val="100000"/>
              </a:lnSpc>
            </a:pPr>
            <a:r>
              <a:rPr b="0" lang="en-US" sz="1800" spc="-1" strike="noStrike">
                <a:solidFill>
                  <a:schemeClr val="dk1"/>
                </a:solidFill>
                <a:latin typeface="Aptos"/>
              </a:rPr>
              <a:t>→  </a:t>
            </a:r>
            <a:r>
              <a:rPr b="0" lang="en-US" sz="1800" spc="-1" strike="noStrike">
                <a:solidFill>
                  <a:schemeClr val="dk1"/>
                </a:solidFill>
                <a:latin typeface="Aptos"/>
              </a:rPr>
              <a:t>phylogenies are dated with fossil calibration points:</a:t>
            </a:r>
            <a:endParaRPr b="0" lang="en-US" sz="1800" spc="-1" strike="noStrike">
              <a:solidFill>
                <a:srgbClr val="000000"/>
              </a:solidFill>
              <a:latin typeface="Arial"/>
            </a:endParaRPr>
          </a:p>
        </p:txBody>
      </p:sp>
      <p:pic>
        <p:nvPicPr>
          <p:cNvPr id="327" name="Picture 23" descr=""/>
          <p:cNvPicPr/>
          <p:nvPr/>
        </p:nvPicPr>
        <p:blipFill>
          <a:blip r:embed="rId1"/>
          <a:stretch/>
        </p:blipFill>
        <p:spPr>
          <a:xfrm>
            <a:off x="7700400" y="4993200"/>
            <a:ext cx="3219840" cy="1548720"/>
          </a:xfrm>
          <a:prstGeom prst="rect">
            <a:avLst/>
          </a:prstGeom>
          <a:ln w="0">
            <a:noFill/>
          </a:ln>
        </p:spPr>
      </p:pic>
      <p:sp>
        <p:nvSpPr>
          <p:cNvPr id="328" name=""/>
          <p:cNvSpPr/>
          <p:nvPr/>
        </p:nvSpPr>
        <p:spPr>
          <a:xfrm>
            <a:off x="8409600" y="5486400"/>
            <a:ext cx="48600" cy="336600"/>
          </a:xfrm>
          <a:custGeom>
            <a:avLst/>
            <a:gdLst/>
            <a:ahLst/>
            <a:rect l="0" t="0" r="r" b="b"/>
            <a:pathLst>
              <a:path fill="none" w="135" h="935">
                <a:moveTo>
                  <a:pt x="0" y="935"/>
                </a:moveTo>
                <a:lnTo>
                  <a:pt x="135" y="0"/>
                </a:lnTo>
              </a:path>
            </a:pathLst>
          </a:custGeom>
          <a:ln w="0">
            <a:solidFill>
              <a:srgbClr val="3465a4"/>
            </a:solidFill>
            <a:tailEnd len="med" type="triangle" w="med"/>
          </a:ln>
        </p:spPr>
        <p:txBody>
          <a:bodyPr lIns="90000" rIns="90000" tIns="45000" bIns="45000" anchor="ctr">
            <a:noAutofit/>
          </a:bodyPr>
          <a:p>
            <a:endParaRPr b="0" lang="en-US" sz="1800" spc="-1" strike="noStrike">
              <a:solidFill>
                <a:srgbClr val="000000"/>
              </a:solidFill>
              <a:latin typeface="Arial"/>
            </a:endParaRPr>
          </a:p>
        </p:txBody>
      </p:sp>
      <p:sp>
        <p:nvSpPr>
          <p:cNvPr id="329" name="Speech Bubble: Rectangle with Corners Rounded 1"/>
          <p:cNvSpPr/>
          <p:nvPr/>
        </p:nvSpPr>
        <p:spPr>
          <a:xfrm>
            <a:off x="10539000" y="3886200"/>
            <a:ext cx="1591200" cy="914400"/>
          </a:xfrm>
          <a:prstGeom prst="wedgeRoundRectCallout">
            <a:avLst>
              <a:gd name="adj1" fmla="val -20833"/>
              <a:gd name="adj2" fmla="val 62500"/>
              <a:gd name="adj3" fmla="val 16667"/>
            </a:avLst>
          </a:prstGeom>
          <a:solidFill>
            <a:schemeClr val="accent1"/>
          </a:solidFill>
          <a:ln w="12600">
            <a:solidFill>
              <a:schemeClr val="accent1"/>
            </a:solidFill>
            <a:miter/>
          </a:ln>
        </p:spPr>
        <p:style>
          <a:lnRef idx="0"/>
          <a:fillRef idx="0"/>
          <a:effectRef idx="0"/>
          <a:fontRef idx="minor"/>
        </p:style>
        <p:txBody>
          <a:bodyPr lIns="90000" rIns="90000" tIns="45000" bIns="45000" anchor="ctr">
            <a:noAutofit/>
          </a:bodyPr>
          <a:p>
            <a:pPr algn="ctr" defTabSz="914400">
              <a:lnSpc>
                <a:spcPct val="100000"/>
              </a:lnSpc>
            </a:pPr>
            <a:r>
              <a:rPr b="0" lang="en-US" sz="1800" spc="-1" strike="noStrike">
                <a:solidFill>
                  <a:schemeClr val="lt1"/>
                </a:solidFill>
                <a:latin typeface="Aptos"/>
              </a:rPr>
              <a:t>Dating?</a:t>
            </a:r>
            <a:endParaRPr b="0" lang="en-US" sz="1800" spc="-1" strike="noStrike">
              <a:solidFill>
                <a:srgbClr val="ffffff"/>
              </a:solidFill>
              <a:latin typeface="Arial"/>
            </a:endParaRPr>
          </a:p>
        </p:txBody>
      </p:sp>
      <p:sp>
        <p:nvSpPr>
          <p:cNvPr id="330" name=""/>
          <p:cNvSpPr txBox="1"/>
          <p:nvPr/>
        </p:nvSpPr>
        <p:spPr>
          <a:xfrm>
            <a:off x="8229600" y="5798520"/>
            <a:ext cx="914400" cy="602280"/>
          </a:xfrm>
          <a:prstGeom prst="rect">
            <a:avLst/>
          </a:prstGeom>
          <a:noFill/>
          <a:ln w="0">
            <a:noFill/>
          </a:ln>
        </p:spPr>
        <p:txBody>
          <a:bodyPr lIns="90000" rIns="90000" tIns="45000" bIns="45000" anchor="t">
            <a:noAutofit/>
          </a:bodyPr>
          <a:p>
            <a:r>
              <a:rPr b="0" lang="en-US" sz="1800" spc="-1" strike="noStrike">
                <a:solidFill>
                  <a:srgbClr val="000000"/>
                </a:solidFill>
                <a:latin typeface="Arial"/>
              </a:rPr>
              <a:t>Time?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71" dur="indefinite" restart="never" nodeType="tmRoot">
          <p:childTnLst>
            <p:seq>
              <p:cTn id="172" dur="indefinite" nodeType="mainSeq">
                <p:childTnLst>
                  <p:par>
                    <p:cTn id="173" fill="hold">
                      <p:stCondLst>
                        <p:cond delay="indefinite"/>
                      </p:stCondLst>
                      <p:childTnLst>
                        <p:par>
                          <p:cTn id="174" fill="hold">
                            <p:stCondLst>
                              <p:cond delay="0"/>
                            </p:stCondLst>
                            <p:childTnLst>
                              <p:par>
                                <p:cTn id="175" nodeType="clickEffect" fill="hold" presetClass="entr" presetID="1">
                                  <p:stCondLst>
                                    <p:cond delay="0"/>
                                  </p:stCondLst>
                                  <p:childTnLst>
                                    <p:set>
                                      <p:cBhvr>
                                        <p:cTn id="176" dur="1" fill="hold">
                                          <p:stCondLst>
                                            <p:cond delay="0"/>
                                          </p:stCondLst>
                                        </p:cTn>
                                        <p:tgtEl>
                                          <p:spTgt spid="324"/>
                                        </p:tgtEl>
                                        <p:attrNameLst>
                                          <p:attrName>style.visibility</p:attrName>
                                        </p:attrNameLst>
                                      </p:cBhvr>
                                      <p:to>
                                        <p:strVal val="visible"/>
                                      </p:to>
                                    </p:set>
                                  </p:childTnLst>
                                </p:cTn>
                              </p:par>
                              <p:par>
                                <p:cTn id="177" nodeType="withEffect" fill="hold" presetClass="entr" presetID="1">
                                  <p:stCondLst>
                                    <p:cond delay="0"/>
                                  </p:stCondLst>
                                  <p:childTnLst>
                                    <p:set>
                                      <p:cBhvr>
                                        <p:cTn id="178" dur="1" fill="hold">
                                          <p:stCondLst>
                                            <p:cond delay="0"/>
                                          </p:stCondLst>
                                        </p:cTn>
                                        <p:tgtEl>
                                          <p:spTgt spid="326"/>
                                        </p:tgtEl>
                                        <p:attrNameLst>
                                          <p:attrName>style.visibility</p:attrName>
                                        </p:attrNameLst>
                                      </p:cBhvr>
                                      <p:to>
                                        <p:strVal val="visible"/>
                                      </p:to>
                                    </p:set>
                                  </p:childTnLst>
                                </p:cTn>
                              </p:par>
                              <p:par>
                                <p:cTn id="179" nodeType="withEffect" fill="hold" presetClass="entr" presetID="1">
                                  <p:stCondLst>
                                    <p:cond delay="0"/>
                                  </p:stCondLst>
                                  <p:childTnLst>
                                    <p:set>
                                      <p:cBhvr>
                                        <p:cTn id="180" dur="1" fill="hold">
                                          <p:stCondLst>
                                            <p:cond delay="0"/>
                                          </p:stCondLst>
                                        </p:cTn>
                                        <p:tgtEl>
                                          <p:spTgt spid="327"/>
                                        </p:tgtEl>
                                        <p:attrNameLst>
                                          <p:attrName>style.visibility</p:attrName>
                                        </p:attrNameLst>
                                      </p:cBhvr>
                                      <p:to>
                                        <p:strVal val="visible"/>
                                      </p:to>
                                    </p:set>
                                  </p:childTnLst>
                                </p:cTn>
                              </p:par>
                              <p:par>
                                <p:cTn id="181" nodeType="withEffect" fill="hold" presetClass="entr" presetID="1">
                                  <p:stCondLst>
                                    <p:cond delay="0"/>
                                  </p:stCondLst>
                                  <p:childTnLst>
                                    <p:set>
                                      <p:cBhvr>
                                        <p:cTn id="182" dur="1" fill="hold">
                                          <p:stCondLst>
                                            <p:cond delay="0"/>
                                          </p:stCondLst>
                                        </p:cTn>
                                        <p:tgtEl>
                                          <p:spTgt spid="328"/>
                                        </p:tgtEl>
                                        <p:attrNameLst>
                                          <p:attrName>style.visibility</p:attrName>
                                        </p:attrNameLst>
                                      </p:cBhvr>
                                      <p:to>
                                        <p:strVal val="visible"/>
                                      </p:to>
                                    </p:set>
                                  </p:childTnLst>
                                </p:cTn>
                              </p:par>
                              <p:par>
                                <p:cTn id="183" nodeType="withEffect" fill="hold" presetClass="entr" presetID="1">
                                  <p:stCondLst>
                                    <p:cond delay="0"/>
                                  </p:stCondLst>
                                  <p:childTnLst>
                                    <p:set>
                                      <p:cBhvr>
                                        <p:cTn id="184" dur="1" fill="hold">
                                          <p:stCondLst>
                                            <p:cond delay="0"/>
                                          </p:stCondLst>
                                        </p:cTn>
                                        <p:tgtEl>
                                          <p:spTgt spid="329"/>
                                        </p:tgtEl>
                                        <p:attrNameLst>
                                          <p:attrName>style.visibility</p:attrName>
                                        </p:attrNameLst>
                                      </p:cBhvr>
                                      <p:to>
                                        <p:strVal val="visible"/>
                                      </p:to>
                                    </p:set>
                                  </p:childTnLst>
                                </p:cTn>
                              </p:par>
                              <p:par>
                                <p:cTn id="185" nodeType="withEffect" fill="hold" presetClass="entr" presetID="1">
                                  <p:stCondLst>
                                    <p:cond delay="0"/>
                                  </p:stCondLst>
                                  <p:childTnLst>
                                    <p:set>
                                      <p:cBhvr>
                                        <p:cTn id="186" dur="1" fill="hold">
                                          <p:stCondLst>
                                            <p:cond delay="0"/>
                                          </p:stCondLst>
                                        </p:cTn>
                                        <p:tgtEl>
                                          <p:spTgt spid="3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PlaceHolder 1"/>
          <p:cNvSpPr>
            <a:spLocks noGrp="1"/>
          </p:cNvSpPr>
          <p:nvPr>
            <p:ph type="title"/>
          </p:nvPr>
        </p:nvSpPr>
        <p:spPr>
          <a:xfrm>
            <a:off x="0" y="0"/>
            <a:ext cx="12487320" cy="680760"/>
          </a:xfrm>
          <a:prstGeom prst="rect">
            <a:avLst/>
          </a:prstGeom>
          <a:solidFill>
            <a:schemeClr val="lt1">
              <a:lumMod val="85000"/>
            </a:schemeClr>
          </a:solidFill>
          <a:ln w="0">
            <a:noFill/>
          </a:ln>
        </p:spPr>
        <p:txBody>
          <a:bodyPr lIns="91440" rIns="91440" tIns="45720" bIns="45720" anchor="ctr">
            <a:noAutofit/>
          </a:bodyPr>
          <a:p>
            <a:pPr marL="274320" indent="0" defTabSz="914400">
              <a:lnSpc>
                <a:spcPct val="90000"/>
              </a:lnSpc>
              <a:spcBef>
                <a:spcPts val="1191"/>
              </a:spcBef>
              <a:spcAft>
                <a:spcPts val="992"/>
              </a:spcAft>
              <a:buNone/>
            </a:pPr>
            <a:r>
              <a:rPr b="0" lang="en-US" sz="2400" spc="-1" strike="noStrike">
                <a:solidFill>
                  <a:schemeClr val="dk1"/>
                </a:solidFill>
                <a:latin typeface="Aptos Display"/>
              </a:rPr>
              <a:t>How did biodiversity look in the past, and how do we know?</a:t>
            </a:r>
            <a:endParaRPr b="0" lang="cs-CZ" sz="2400" spc="-1" strike="noStrike">
              <a:solidFill>
                <a:schemeClr val="dk1"/>
              </a:solidFill>
              <a:latin typeface="Aptos"/>
            </a:endParaRPr>
          </a:p>
        </p:txBody>
      </p:sp>
      <p:sp>
        <p:nvSpPr>
          <p:cNvPr id="332" name="PlaceHolder 2"/>
          <p:cNvSpPr>
            <a:spLocks noGrp="1"/>
          </p:cNvSpPr>
          <p:nvPr>
            <p:ph type="sldNum" idx="63"/>
          </p:nvPr>
        </p:nvSpPr>
        <p:spPr>
          <a:xfrm>
            <a:off x="9448920" y="6577920"/>
            <a:ext cx="2742840" cy="279720"/>
          </a:xfrm>
          <a:prstGeom prst="rect">
            <a:avLst/>
          </a:prstGeom>
          <a:solidFill>
            <a:schemeClr val="lt1">
              <a:lumMod val="85000"/>
            </a:schemeClr>
          </a:solidFill>
          <a:ln w="0">
            <a:noFill/>
          </a:ln>
        </p:spPr>
        <p:txBody>
          <a:bodyPr lIns="91440" rIns="91440" tIns="45720" bIns="45720" anchor="ctr">
            <a:noAutofit/>
          </a:bodyPr>
          <a:lstStyle>
            <a:lvl1pPr indent="0" algn="ctr" defTabSz="914400">
              <a:lnSpc>
                <a:spcPct val="100000"/>
              </a:lnSpc>
              <a:buNone/>
              <a:defRPr b="0" lang="cs-CZ" sz="1400" spc="-1" strike="noStrike">
                <a:solidFill>
                  <a:schemeClr val="dk1">
                    <a:tint val="75000"/>
                  </a:schemeClr>
                </a:solidFill>
                <a:latin typeface="Aptos"/>
              </a:defRPr>
            </a:lvl1pPr>
          </a:lstStyle>
          <a:p>
            <a:pPr indent="0" algn="ctr" defTabSz="914400">
              <a:lnSpc>
                <a:spcPct val="100000"/>
              </a:lnSpc>
              <a:buNone/>
            </a:pPr>
            <a:fld id="{3F983771-AAED-4A99-8994-B77C6F7BBD30}" type="slidenum">
              <a:rPr b="0" lang="cs-CZ" sz="1400" spc="-1" strike="noStrike">
                <a:solidFill>
                  <a:schemeClr val="dk1">
                    <a:tint val="75000"/>
                  </a:schemeClr>
                </a:solidFill>
                <a:latin typeface="Aptos"/>
              </a:rPr>
              <a:t>&lt;number&gt;</a:t>
            </a:fld>
            <a:endParaRPr b="0" lang="en-US" sz="1400" spc="-1" strike="noStrike">
              <a:solidFill>
                <a:srgbClr val="000000"/>
              </a:solidFill>
              <a:latin typeface="Times New Roman"/>
            </a:endParaRPr>
          </a:p>
        </p:txBody>
      </p:sp>
      <p:pic>
        <p:nvPicPr>
          <p:cNvPr id="333" name="" descr=""/>
          <p:cNvPicPr/>
          <p:nvPr/>
        </p:nvPicPr>
        <p:blipFill>
          <a:blip r:embed="rId1"/>
          <a:stretch/>
        </p:blipFill>
        <p:spPr>
          <a:xfrm>
            <a:off x="1242000" y="685800"/>
            <a:ext cx="5974920" cy="6172200"/>
          </a:xfrm>
          <a:prstGeom prst="rect">
            <a:avLst/>
          </a:prstGeom>
          <a:ln w="0">
            <a:noFill/>
          </a:ln>
        </p:spPr>
      </p:pic>
      <p:sp>
        <p:nvSpPr>
          <p:cNvPr id="334" name=""/>
          <p:cNvSpPr txBox="1"/>
          <p:nvPr/>
        </p:nvSpPr>
        <p:spPr>
          <a:xfrm>
            <a:off x="7543800" y="2980800"/>
            <a:ext cx="4343400" cy="1592280"/>
          </a:xfrm>
          <a:prstGeom prst="rect">
            <a:avLst/>
          </a:prstGeom>
          <a:noFill/>
          <a:ln w="0">
            <a:noFill/>
          </a:ln>
        </p:spPr>
        <p:txBody>
          <a:bodyPr lIns="90000" rIns="90000" tIns="45000" bIns="45000" anchor="t">
            <a:noAutofit/>
          </a:bodyPr>
          <a:p>
            <a:r>
              <a:rPr b="0" lang="en-US" sz="1500" spc="-1" strike="noStrike">
                <a:solidFill>
                  <a:srgbClr val="000000"/>
                </a:solidFill>
                <a:latin typeface="Arial"/>
              </a:rPr>
              <a:t>Time-calibrated phylogenetic tree for angiosperms</a:t>
            </a:r>
            <a:endParaRPr b="0" lang="en-US" sz="1500" spc="-1" strike="noStrike">
              <a:solidFill>
                <a:srgbClr val="000000"/>
              </a:solidFill>
              <a:latin typeface="Arial"/>
            </a:endParaRPr>
          </a:p>
          <a:p>
            <a:r>
              <a:rPr b="0" lang="en-US" sz="2200" spc="-1" strike="noStrike">
                <a:solidFill>
                  <a:srgbClr val="000000"/>
                </a:solidFill>
                <a:latin typeface="Arial"/>
              </a:rPr>
              <a:t>→ </a:t>
            </a:r>
            <a:r>
              <a:rPr b="0" lang="en-US" sz="1400" spc="-1" strike="noStrike">
                <a:solidFill>
                  <a:srgbClr val="000000"/>
                </a:solidFill>
                <a:latin typeface="Arial"/>
              </a:rPr>
              <a:t>Black dots at nodes are fossil calibrations</a:t>
            </a:r>
            <a:endParaRPr b="0" lang="en-US" sz="1400" spc="-1" strike="noStrike">
              <a:solidFill>
                <a:srgbClr val="000000"/>
              </a:solidFill>
              <a:latin typeface="Arial"/>
            </a:endParaRPr>
          </a:p>
          <a:p>
            <a:r>
              <a:rPr b="0" lang="en-US" sz="1500" spc="-1" strike="noStrike">
                <a:solidFill>
                  <a:srgbClr val="000000"/>
                </a:solidFill>
                <a:latin typeface="Arial"/>
                <a:hlinkClick r:id="rId2"/>
              </a:rPr>
              <a:t>Zutini et al. 2024 Nature</a:t>
            </a:r>
            <a:endParaRPr b="0" lang="en-US" sz="1500" spc="-1" strike="noStrike">
              <a:solidFill>
                <a:srgbClr val="000000"/>
              </a:solidFill>
              <a:latin typeface="Arial"/>
            </a:endParaRPr>
          </a:p>
        </p:txBody>
      </p:sp>
      <p:sp>
        <p:nvSpPr>
          <p:cNvPr id="335" name="Speech Bubble: Rectangle with Corners Rounded 2"/>
          <p:cNvSpPr/>
          <p:nvPr/>
        </p:nvSpPr>
        <p:spPr>
          <a:xfrm>
            <a:off x="10243800" y="972000"/>
            <a:ext cx="1591200" cy="914400"/>
          </a:xfrm>
          <a:prstGeom prst="wedgeRoundRectCallout">
            <a:avLst>
              <a:gd name="adj1" fmla="val -20833"/>
              <a:gd name="adj2" fmla="val 62500"/>
              <a:gd name="adj3" fmla="val 16667"/>
            </a:avLst>
          </a:prstGeom>
          <a:solidFill>
            <a:schemeClr val="accent1"/>
          </a:solidFill>
          <a:ln w="12600">
            <a:solidFill>
              <a:schemeClr val="accent1"/>
            </a:solidFill>
            <a:miter/>
          </a:ln>
        </p:spPr>
        <p:style>
          <a:lnRef idx="0"/>
          <a:fillRef idx="0"/>
          <a:effectRef idx="0"/>
          <a:fontRef idx="minor"/>
        </p:style>
        <p:txBody>
          <a:bodyPr lIns="90000" rIns="90000" tIns="45000" bIns="45000" anchor="ctr">
            <a:noAutofit/>
          </a:bodyPr>
          <a:p>
            <a:pPr algn="ctr" defTabSz="914400">
              <a:lnSpc>
                <a:spcPct val="100000"/>
              </a:lnSpc>
            </a:pPr>
            <a:r>
              <a:rPr b="0" lang="en-US" sz="1800" spc="-1" strike="noStrike">
                <a:solidFill>
                  <a:schemeClr val="lt1"/>
                </a:solidFill>
                <a:latin typeface="Aptos"/>
              </a:rPr>
              <a:t>Dating?</a:t>
            </a:r>
            <a:endParaRPr b="0" lang="en-US"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PlaceHolder 1"/>
          <p:cNvSpPr>
            <a:spLocks noGrp="1"/>
          </p:cNvSpPr>
          <p:nvPr>
            <p:ph type="title"/>
          </p:nvPr>
        </p:nvSpPr>
        <p:spPr>
          <a:xfrm>
            <a:off x="0" y="0"/>
            <a:ext cx="12487320" cy="680760"/>
          </a:xfrm>
          <a:prstGeom prst="rect">
            <a:avLst/>
          </a:prstGeom>
          <a:solidFill>
            <a:schemeClr val="lt1">
              <a:lumMod val="85000"/>
            </a:schemeClr>
          </a:solidFill>
          <a:ln w="0">
            <a:noFill/>
          </a:ln>
        </p:spPr>
        <p:txBody>
          <a:bodyPr lIns="91440" rIns="91440" tIns="45720" bIns="45720" anchor="ctr">
            <a:noAutofit/>
          </a:bodyPr>
          <a:p>
            <a:pPr marL="274320" indent="0" defTabSz="914400">
              <a:lnSpc>
                <a:spcPct val="90000"/>
              </a:lnSpc>
              <a:buNone/>
            </a:pPr>
            <a:r>
              <a:rPr b="0" lang="en-US" sz="2400" spc="-1" strike="noStrike">
                <a:solidFill>
                  <a:schemeClr val="dk1"/>
                </a:solidFill>
                <a:latin typeface="Aptos Display"/>
              </a:rPr>
              <a:t>How to date the fossil record?</a:t>
            </a:r>
            <a:endParaRPr b="0" lang="cs-CZ" sz="2400" spc="-1" strike="noStrike">
              <a:solidFill>
                <a:schemeClr val="dk1"/>
              </a:solidFill>
              <a:latin typeface="Aptos"/>
            </a:endParaRPr>
          </a:p>
        </p:txBody>
      </p:sp>
      <p:sp>
        <p:nvSpPr>
          <p:cNvPr id="337" name="PlaceHolder 2"/>
          <p:cNvSpPr>
            <a:spLocks noGrp="1"/>
          </p:cNvSpPr>
          <p:nvPr>
            <p:ph type="sldNum" idx="64"/>
          </p:nvPr>
        </p:nvSpPr>
        <p:spPr>
          <a:xfrm>
            <a:off x="9448920" y="6577920"/>
            <a:ext cx="2742840" cy="279720"/>
          </a:xfrm>
          <a:prstGeom prst="rect">
            <a:avLst/>
          </a:prstGeom>
          <a:solidFill>
            <a:schemeClr val="lt1">
              <a:lumMod val="85000"/>
            </a:schemeClr>
          </a:solidFill>
          <a:ln w="0">
            <a:noFill/>
          </a:ln>
        </p:spPr>
        <p:txBody>
          <a:bodyPr lIns="91440" rIns="91440" tIns="45720" bIns="45720" anchor="ctr">
            <a:noAutofit/>
          </a:bodyPr>
          <a:lstStyle>
            <a:lvl1pPr indent="0" algn="ctr" defTabSz="914400">
              <a:lnSpc>
                <a:spcPct val="100000"/>
              </a:lnSpc>
              <a:buNone/>
              <a:defRPr b="0" lang="cs-CZ" sz="1400" spc="-1" strike="noStrike">
                <a:solidFill>
                  <a:schemeClr val="dk1">
                    <a:tint val="75000"/>
                  </a:schemeClr>
                </a:solidFill>
                <a:latin typeface="Aptos"/>
              </a:defRPr>
            </a:lvl1pPr>
          </a:lstStyle>
          <a:p>
            <a:pPr indent="0" algn="ctr" defTabSz="914400">
              <a:lnSpc>
                <a:spcPct val="100000"/>
              </a:lnSpc>
              <a:buNone/>
            </a:pPr>
            <a:fld id="{4CD2E3B4-4358-4DC8-A12F-D32183B07686}" type="slidenum">
              <a:rPr b="0" lang="cs-CZ" sz="1400" spc="-1" strike="noStrike">
                <a:solidFill>
                  <a:schemeClr val="dk1">
                    <a:tint val="75000"/>
                  </a:schemeClr>
                </a:solidFill>
                <a:latin typeface="Aptos"/>
              </a:rPr>
              <a:t>&lt;number&gt;</a:t>
            </a:fld>
            <a:endParaRPr b="0" lang="en-US" sz="1400" spc="-1" strike="noStrike">
              <a:solidFill>
                <a:srgbClr val="000000"/>
              </a:solidFill>
              <a:latin typeface="Times New Roman"/>
            </a:endParaRPr>
          </a:p>
        </p:txBody>
      </p:sp>
      <p:sp>
        <p:nvSpPr>
          <p:cNvPr id="338" name="TextBox 35"/>
          <p:cNvSpPr/>
          <p:nvPr/>
        </p:nvSpPr>
        <p:spPr>
          <a:xfrm>
            <a:off x="1418040" y="1126440"/>
            <a:ext cx="8825760" cy="2560680"/>
          </a:xfrm>
          <a:prstGeom prst="rect">
            <a:avLst/>
          </a:prstGeom>
          <a:noFill/>
          <a:ln w="0">
            <a:noFill/>
          </a:ln>
        </p:spPr>
        <p:style>
          <a:lnRef idx="0"/>
          <a:fillRef idx="0"/>
          <a:effectRef idx="0"/>
          <a:fontRef idx="minor"/>
        </p:style>
        <p:txBody>
          <a:bodyPr numCol="1" spcCol="0" anchor="t">
            <a:spAutoFit/>
          </a:bodyPr>
          <a:p>
            <a:pPr defTabSz="914400">
              <a:lnSpc>
                <a:spcPct val="100000"/>
              </a:lnSpc>
            </a:pPr>
            <a:r>
              <a:rPr b="0" lang="en-US" sz="1800" spc="-1" strike="noStrike">
                <a:solidFill>
                  <a:schemeClr val="dk1"/>
                </a:solidFill>
                <a:latin typeface="Aptos"/>
              </a:rPr>
              <a:t>Relative dating</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r>
              <a:rPr b="0" lang="en-US" sz="1800" spc="-1" strike="noStrike">
                <a:solidFill>
                  <a:schemeClr val="dk1"/>
                </a:solidFill>
                <a:latin typeface="Aptos"/>
              </a:rPr>
              <a:t>Absolute dating</a:t>
            </a:r>
            <a:endParaRPr b="0" lang="en-US" sz="1800" spc="-1" strike="noStrike">
              <a:solidFill>
                <a:srgbClr val="000000"/>
              </a:solidFill>
              <a:latin typeface="Arial"/>
            </a:endParaRPr>
          </a:p>
        </p:txBody>
      </p:sp>
      <p:graphicFrame>
        <p:nvGraphicFramePr>
          <p:cNvPr id="339" name="Table 3"/>
          <p:cNvGraphicFramePr/>
          <p:nvPr/>
        </p:nvGraphicFramePr>
        <p:xfrm>
          <a:off x="1393560" y="1629720"/>
          <a:ext cx="5464080" cy="1628280"/>
        </p:xfrm>
        <a:graphic>
          <a:graphicData uri="http://schemas.openxmlformats.org/drawingml/2006/table">
            <a:tbl>
              <a:tblPr/>
              <a:tblGrid>
                <a:gridCol w="1586880"/>
                <a:gridCol w="3877560"/>
              </a:tblGrid>
              <a:tr h="813960">
                <a:tc>
                  <a:txBody>
                    <a:bodyPr anchor="t">
                      <a:noAutofit/>
                    </a:bodyPr>
                    <a:p>
                      <a:pPr defTabSz="914400">
                        <a:lnSpc>
                          <a:spcPct val="100000"/>
                        </a:lnSpc>
                      </a:pPr>
                      <a:r>
                        <a:rPr b="1" lang="en-US" sz="1400" spc="-1" strike="noStrike">
                          <a:solidFill>
                            <a:schemeClr val="dk1"/>
                          </a:solidFill>
                          <a:latin typeface="Aptos"/>
                        </a:rPr>
                        <a:t>Stratigraphy</a:t>
                      </a:r>
                      <a:endParaRPr b="0" lang="en-US" sz="14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anchor="t">
                      <a:noAutofit/>
                    </a:bodyPr>
                    <a:p>
                      <a:pPr defTabSz="914400">
                        <a:lnSpc>
                          <a:spcPct val="100000"/>
                        </a:lnSpc>
                      </a:pPr>
                      <a:r>
                        <a:rPr b="0" lang="en-US" sz="1400" spc="-1" strike="noStrike">
                          <a:solidFill>
                            <a:schemeClr val="dk1"/>
                          </a:solidFill>
                          <a:latin typeface="Aptos"/>
                        </a:rPr>
                        <a:t>Fossils found in lower rock layers are older than those in higher layers: Law of Superposition </a:t>
                      </a:r>
                      <a:endParaRPr b="0" lang="en-US" sz="14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r h="814320">
                <a:tc>
                  <a:txBody>
                    <a:bodyPr anchor="t">
                      <a:noAutofit/>
                    </a:bodyPr>
                    <a:p>
                      <a:pPr defTabSz="914400">
                        <a:lnSpc>
                          <a:spcPct val="100000"/>
                        </a:lnSpc>
                      </a:pPr>
                      <a:r>
                        <a:rPr b="1" lang="en-US" sz="1400" spc="-1" strike="noStrike">
                          <a:solidFill>
                            <a:schemeClr val="dk1"/>
                          </a:solidFill>
                          <a:latin typeface="Aptos"/>
                        </a:rPr>
                        <a:t>Biostratigraphy</a:t>
                      </a:r>
                      <a:endParaRPr b="0" lang="en-US" sz="14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anchor="t">
                      <a:noAutofit/>
                    </a:bodyPr>
                    <a:p>
                      <a:pPr defTabSz="914400">
                        <a:lnSpc>
                          <a:spcPct val="100000"/>
                        </a:lnSpc>
                      </a:pPr>
                      <a:r>
                        <a:rPr b="0" lang="en-US" sz="1400" spc="-1" strike="noStrike">
                          <a:solidFill>
                            <a:schemeClr val="dk1"/>
                          </a:solidFill>
                          <a:latin typeface="Aptos"/>
                        </a:rPr>
                        <a:t>Uses index fossils (high abundance, big range, but short-lived species) to correlate and date rock layers </a:t>
                      </a:r>
                      <a:r>
                        <a:rPr b="0" lang="en-US" sz="1400" spc="-1" strike="noStrike" u="sng">
                          <a:solidFill>
                            <a:schemeClr val="dk1"/>
                          </a:solidFill>
                          <a:uFillTx/>
                          <a:latin typeface="Aptos"/>
                        </a:rPr>
                        <a:t>globally</a:t>
                      </a:r>
                      <a:endParaRPr b="0" lang="en-US" sz="14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bl>
          </a:graphicData>
        </a:graphic>
      </p:graphicFrame>
      <p:graphicFrame>
        <p:nvGraphicFramePr>
          <p:cNvPr id="340" name="Table 4"/>
          <p:cNvGraphicFramePr/>
          <p:nvPr/>
        </p:nvGraphicFramePr>
        <p:xfrm>
          <a:off x="1393560" y="3805920"/>
          <a:ext cx="5402160" cy="1146600"/>
        </p:xfrm>
        <a:graphic>
          <a:graphicData uri="http://schemas.openxmlformats.org/drawingml/2006/table">
            <a:tbl>
              <a:tblPr/>
              <a:tblGrid>
                <a:gridCol w="1941480"/>
                <a:gridCol w="3461040"/>
              </a:tblGrid>
              <a:tr h="573120">
                <a:tc>
                  <a:txBody>
                    <a:bodyPr anchor="t">
                      <a:noAutofit/>
                    </a:bodyPr>
                    <a:p>
                      <a:pPr defTabSz="914400">
                        <a:lnSpc>
                          <a:spcPct val="100000"/>
                        </a:lnSpc>
                      </a:pPr>
                      <a:r>
                        <a:rPr b="1" lang="en-US" sz="1400" spc="-1" strike="noStrike">
                          <a:solidFill>
                            <a:schemeClr val="dk1"/>
                          </a:solidFill>
                          <a:latin typeface="Aptos"/>
                        </a:rPr>
                        <a:t>Radiometric Dating</a:t>
                      </a:r>
                      <a:endParaRPr b="0" lang="en-US" sz="14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anchor="t">
                      <a:noAutofit/>
                    </a:bodyPr>
                    <a:p>
                      <a:pPr defTabSz="914400">
                        <a:lnSpc>
                          <a:spcPct val="100000"/>
                        </a:lnSpc>
                      </a:pPr>
                      <a:r>
                        <a:rPr b="0" lang="en-US" sz="1400" spc="-1" strike="noStrike">
                          <a:solidFill>
                            <a:schemeClr val="dk1"/>
                          </a:solidFill>
                          <a:latin typeface="Aptos"/>
                        </a:rPr>
                        <a:t>Measures the decay of radioactive isotopes</a:t>
                      </a:r>
                      <a:endParaRPr b="0" lang="en-US" sz="14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r h="573480">
                <a:tc>
                  <a:txBody>
                    <a:bodyPr anchor="t">
                      <a:noAutofit/>
                    </a:bodyPr>
                    <a:p>
                      <a:pPr defTabSz="914400">
                        <a:lnSpc>
                          <a:spcPct val="100000"/>
                        </a:lnSpc>
                      </a:pPr>
                      <a:r>
                        <a:rPr b="1" lang="en-US" sz="1400" spc="-1" strike="noStrike">
                          <a:solidFill>
                            <a:schemeClr val="dk1"/>
                          </a:solidFill>
                          <a:latin typeface="Aptos"/>
                        </a:rPr>
                        <a:t>Carbon-14 (¹⁴C)</a:t>
                      </a:r>
                      <a:endParaRPr b="0" lang="en-US" sz="14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c>
                  <a:txBody>
                    <a:bodyPr anchor="t">
                      <a:noAutofit/>
                    </a:bodyPr>
                    <a:p>
                      <a:pPr defTabSz="914400">
                        <a:lnSpc>
                          <a:spcPct val="100000"/>
                        </a:lnSpc>
                      </a:pPr>
                      <a:r>
                        <a:rPr b="0" lang="en-US" sz="1400" spc="-1" strike="noStrike">
                          <a:solidFill>
                            <a:schemeClr val="dk1"/>
                          </a:solidFill>
                          <a:latin typeface="Aptos"/>
                        </a:rPr>
                        <a:t>Used for organic remains (e.g. bone, wood) up to ~50,000 years</a:t>
                      </a:r>
                      <a:endParaRPr b="0" lang="en-US" sz="14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noFill/>
                  </a:tcPr>
                </a:tc>
              </a:tr>
            </a:tbl>
          </a:graphicData>
        </a:graphic>
      </p:graphicFrame>
      <p:sp>
        <p:nvSpPr>
          <p:cNvPr id="341" name="Speech Bubble: Rectangle with Corners Rounded 3"/>
          <p:cNvSpPr/>
          <p:nvPr/>
        </p:nvSpPr>
        <p:spPr>
          <a:xfrm>
            <a:off x="10243800" y="914400"/>
            <a:ext cx="1591200" cy="914400"/>
          </a:xfrm>
          <a:prstGeom prst="wedgeRoundRectCallout">
            <a:avLst>
              <a:gd name="adj1" fmla="val -20833"/>
              <a:gd name="adj2" fmla="val 62500"/>
              <a:gd name="adj3" fmla="val 16667"/>
            </a:avLst>
          </a:prstGeom>
          <a:solidFill>
            <a:schemeClr val="accent1"/>
          </a:solidFill>
          <a:ln w="12600">
            <a:solidFill>
              <a:schemeClr val="accent1"/>
            </a:solidFill>
            <a:miter/>
          </a:ln>
        </p:spPr>
        <p:style>
          <a:lnRef idx="0"/>
          <a:fillRef idx="0"/>
          <a:effectRef idx="0"/>
          <a:fontRef idx="minor"/>
        </p:style>
        <p:txBody>
          <a:bodyPr lIns="90000" rIns="90000" tIns="45000" bIns="45000" anchor="ctr">
            <a:noAutofit/>
          </a:bodyPr>
          <a:p>
            <a:pPr algn="ctr" defTabSz="914400">
              <a:lnSpc>
                <a:spcPct val="100000"/>
              </a:lnSpc>
            </a:pPr>
            <a:r>
              <a:rPr b="0" lang="en-US" sz="1800" spc="-1" strike="noStrike">
                <a:solidFill>
                  <a:schemeClr val="lt1"/>
                </a:solidFill>
                <a:latin typeface="Aptos"/>
              </a:rPr>
              <a:t>Dating?</a:t>
            </a:r>
            <a:endParaRPr b="0" lang="en-US" sz="1800" spc="-1" strike="noStrike">
              <a:solidFill>
                <a:srgbClr val="ffffff"/>
              </a:solidFill>
              <a:latin typeface="Arial"/>
            </a:endParaRPr>
          </a:p>
        </p:txBody>
      </p:sp>
      <p:pic>
        <p:nvPicPr>
          <p:cNvPr id="342" name="" descr=""/>
          <p:cNvPicPr/>
          <p:nvPr/>
        </p:nvPicPr>
        <p:blipFill>
          <a:blip r:embed="rId1"/>
          <a:stretch/>
        </p:blipFill>
        <p:spPr>
          <a:xfrm>
            <a:off x="7543800" y="914760"/>
            <a:ext cx="4572000" cy="2971080"/>
          </a:xfrm>
          <a:prstGeom prst="rect">
            <a:avLst/>
          </a:prstGeom>
          <a:ln w="0">
            <a:noFill/>
          </a:ln>
        </p:spPr>
      </p:pic>
      <p:sp>
        <p:nvSpPr>
          <p:cNvPr id="343" name=""/>
          <p:cNvSpPr/>
          <p:nvPr/>
        </p:nvSpPr>
        <p:spPr>
          <a:xfrm flipV="1">
            <a:off x="8458200" y="2286000"/>
            <a:ext cx="0" cy="685800"/>
          </a:xfrm>
          <a:prstGeom prst="line">
            <a:avLst/>
          </a:prstGeom>
          <a:ln w="36720">
            <a:solidFill>
              <a:srgbClr val="000000"/>
            </a:solidFill>
            <a:round/>
            <a:tailEnd len="med" type="triangle" w="med"/>
          </a:ln>
        </p:spPr>
        <p:style>
          <a:lnRef idx="0"/>
          <a:fillRef idx="0"/>
          <a:effectRef idx="0"/>
          <a:fontRef idx="minor"/>
        </p:style>
        <p:txBody>
          <a:bodyPr lIns="108000" rIns="108000" tIns="63000" bIns="63000" anchor="ctr">
            <a:noAutofit/>
          </a:bodyPr>
          <a:p>
            <a:endParaRPr b="0" lang="en-US" sz="1800" spc="-1" strike="noStrike">
              <a:solidFill>
                <a:srgbClr val="000000"/>
              </a:solidFill>
              <a:latin typeface="Arial"/>
            </a:endParaRPr>
          </a:p>
        </p:txBody>
      </p:sp>
      <p:sp>
        <p:nvSpPr>
          <p:cNvPr id="344" name=""/>
          <p:cNvSpPr txBox="1"/>
          <p:nvPr/>
        </p:nvSpPr>
        <p:spPr>
          <a:xfrm>
            <a:off x="8542800" y="2116800"/>
            <a:ext cx="914400" cy="457200"/>
          </a:xfrm>
          <a:prstGeom prst="rect">
            <a:avLst/>
          </a:prstGeom>
          <a:noFill/>
          <a:ln w="0">
            <a:noFill/>
          </a:ln>
        </p:spPr>
        <p:txBody>
          <a:bodyPr lIns="90000" rIns="90000" tIns="45000" bIns="45000" anchor="t">
            <a:noAutofit/>
          </a:bodyPr>
          <a:p>
            <a:r>
              <a:rPr b="0" lang="en-US" sz="1800" spc="-1" strike="noStrike">
                <a:solidFill>
                  <a:srgbClr val="000000"/>
                </a:solidFill>
                <a:latin typeface="Arial"/>
              </a:rPr>
              <a:t>young</a:t>
            </a:r>
            <a:endParaRPr b="0" lang="en-US" sz="1800" spc="-1" strike="noStrike">
              <a:solidFill>
                <a:srgbClr val="000000"/>
              </a:solidFill>
              <a:latin typeface="Arial"/>
            </a:endParaRPr>
          </a:p>
        </p:txBody>
      </p:sp>
      <p:sp>
        <p:nvSpPr>
          <p:cNvPr id="345" name=""/>
          <p:cNvSpPr txBox="1"/>
          <p:nvPr/>
        </p:nvSpPr>
        <p:spPr>
          <a:xfrm>
            <a:off x="8542800" y="2801160"/>
            <a:ext cx="914400" cy="685800"/>
          </a:xfrm>
          <a:prstGeom prst="rect">
            <a:avLst/>
          </a:prstGeom>
          <a:noFill/>
          <a:ln w="0">
            <a:noFill/>
          </a:ln>
        </p:spPr>
        <p:txBody>
          <a:bodyPr lIns="90000" rIns="90000" tIns="45000" bIns="45000" anchor="t">
            <a:noAutofit/>
          </a:bodyPr>
          <a:p>
            <a:r>
              <a:rPr b="0" lang="en-US" sz="1800" spc="-1" strike="noStrike">
                <a:solidFill>
                  <a:srgbClr val="000000"/>
                </a:solidFill>
                <a:latin typeface="Arial"/>
              </a:rPr>
              <a:t>old</a:t>
            </a:r>
            <a:endParaRPr b="0" lang="en-US" sz="1800" spc="-1" strike="noStrike">
              <a:solidFill>
                <a:srgbClr val="000000"/>
              </a:solidFill>
              <a:latin typeface="Arial"/>
            </a:endParaRPr>
          </a:p>
        </p:txBody>
      </p:sp>
      <p:sp>
        <p:nvSpPr>
          <p:cNvPr id="346" name=""/>
          <p:cNvSpPr txBox="1"/>
          <p:nvPr/>
        </p:nvSpPr>
        <p:spPr>
          <a:xfrm>
            <a:off x="10515600" y="3886200"/>
            <a:ext cx="2971800" cy="457200"/>
          </a:xfrm>
          <a:prstGeom prst="rect">
            <a:avLst/>
          </a:prstGeom>
          <a:noFill/>
          <a:ln w="0">
            <a:noFill/>
          </a:ln>
        </p:spPr>
        <p:txBody>
          <a:bodyPr lIns="90000" rIns="90000" tIns="45000" bIns="45000" anchor="t">
            <a:noAutofit/>
          </a:bodyPr>
          <a:p>
            <a:r>
              <a:rPr b="0" lang="en-US" sz="1400" spc="-1" strike="noStrike">
                <a:solidFill>
                  <a:srgbClr val="808080"/>
                </a:solidFill>
                <a:latin typeface="Arial"/>
              </a:rPr>
              <a:t>Cedar Mesa, Utah</a:t>
            </a:r>
            <a:endParaRPr b="0" lang="en-US" sz="1400" spc="-1" strike="noStrike">
              <a:solidFill>
                <a:srgbClr val="000000"/>
              </a:solidFill>
              <a:latin typeface="Arial"/>
            </a:endParaRPr>
          </a:p>
        </p:txBody>
      </p:sp>
      <p:sp>
        <p:nvSpPr>
          <p:cNvPr id="347" name=""/>
          <p:cNvSpPr/>
          <p:nvPr/>
        </p:nvSpPr>
        <p:spPr>
          <a:xfrm>
            <a:off x="4572000" y="2286000"/>
            <a:ext cx="3200400" cy="228600"/>
          </a:xfrm>
          <a:prstGeom prst="line">
            <a:avLst/>
          </a:prstGeom>
          <a:ln w="54720">
            <a:solidFill>
              <a:srgbClr val="ffa6a6"/>
            </a:solidFill>
            <a:round/>
            <a:tailEnd len="med" type="triangle" w="med"/>
          </a:ln>
        </p:spPr>
        <p:style>
          <a:lnRef idx="0"/>
          <a:fillRef idx="0"/>
          <a:effectRef idx="0"/>
          <a:fontRef idx="minor"/>
        </p:style>
        <p:txBody>
          <a:bodyPr lIns="117000" rIns="117000" tIns="72000" bIns="72000" anchor="ctr">
            <a:noAutofit/>
          </a:bodyPr>
          <a:p>
            <a:endParaRPr b="0" lang="en-US" sz="1800" spc="-1" strike="noStrike">
              <a:solidFill>
                <a:srgbClr val="000000"/>
              </a:solidFill>
              <a:latin typeface="Arial"/>
            </a:endParaRPr>
          </a:p>
        </p:txBody>
      </p:sp>
      <p:pic>
        <p:nvPicPr>
          <p:cNvPr id="348" name="" descr=""/>
          <p:cNvPicPr/>
          <p:nvPr/>
        </p:nvPicPr>
        <p:blipFill>
          <a:blip r:embed="rId2"/>
          <a:stretch/>
        </p:blipFill>
        <p:spPr>
          <a:xfrm>
            <a:off x="7759080" y="4343400"/>
            <a:ext cx="2756520" cy="1869480"/>
          </a:xfrm>
          <a:prstGeom prst="rect">
            <a:avLst/>
          </a:prstGeom>
          <a:ln w="0">
            <a:noFill/>
          </a:ln>
        </p:spPr>
      </p:pic>
      <p:sp>
        <p:nvSpPr>
          <p:cNvPr id="349" name=""/>
          <p:cNvSpPr txBox="1"/>
          <p:nvPr/>
        </p:nvSpPr>
        <p:spPr>
          <a:xfrm>
            <a:off x="8458200" y="6262560"/>
            <a:ext cx="2489760" cy="595440"/>
          </a:xfrm>
          <a:prstGeom prst="rect">
            <a:avLst/>
          </a:prstGeom>
          <a:noFill/>
          <a:ln w="0">
            <a:noFill/>
          </a:ln>
        </p:spPr>
        <p:txBody>
          <a:bodyPr lIns="0" rIns="0" tIns="0" bIns="0" anchor="t">
            <a:noAutofit/>
          </a:bodyPr>
          <a:p>
            <a:r>
              <a:rPr b="0" lang="en-US" sz="1400" spc="-1" strike="noStrike">
                <a:solidFill>
                  <a:srgbClr val="808080"/>
                </a:solidFill>
                <a:latin typeface="Arial"/>
                <a:ea typeface="Noto Sans CJK SC"/>
              </a:rPr>
              <a:t>na Barrandově skále v Praze, Devonian limestone</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PlaceHolder 1"/>
          <p:cNvSpPr>
            <a:spLocks noGrp="1"/>
          </p:cNvSpPr>
          <p:nvPr>
            <p:ph type="title"/>
          </p:nvPr>
        </p:nvSpPr>
        <p:spPr>
          <a:xfrm>
            <a:off x="0" y="0"/>
            <a:ext cx="12487320" cy="680760"/>
          </a:xfrm>
          <a:prstGeom prst="rect">
            <a:avLst/>
          </a:prstGeom>
          <a:solidFill>
            <a:schemeClr val="lt1">
              <a:lumMod val="85000"/>
            </a:schemeClr>
          </a:solidFill>
          <a:ln w="0">
            <a:noFill/>
          </a:ln>
        </p:spPr>
        <p:txBody>
          <a:bodyPr lIns="91440" rIns="91440" tIns="45720" bIns="45720" anchor="ctr">
            <a:noAutofit/>
          </a:bodyPr>
          <a:p>
            <a:pPr marL="274320" indent="0" defTabSz="914400">
              <a:lnSpc>
                <a:spcPct val="90000"/>
              </a:lnSpc>
              <a:buNone/>
            </a:pPr>
            <a:r>
              <a:rPr b="0" lang="en-US" sz="2400" spc="-1" strike="noStrike">
                <a:solidFill>
                  <a:schemeClr val="dk1"/>
                </a:solidFill>
                <a:latin typeface="Aptos Display"/>
              </a:rPr>
              <a:t>What to do with the fossil record?</a:t>
            </a:r>
            <a:endParaRPr b="0" lang="cs-CZ" sz="2400" spc="-1" strike="noStrike">
              <a:solidFill>
                <a:schemeClr val="dk1"/>
              </a:solidFill>
              <a:latin typeface="Aptos"/>
            </a:endParaRPr>
          </a:p>
        </p:txBody>
      </p:sp>
      <p:sp>
        <p:nvSpPr>
          <p:cNvPr id="351" name="PlaceHolder 2"/>
          <p:cNvSpPr>
            <a:spLocks noGrp="1"/>
          </p:cNvSpPr>
          <p:nvPr>
            <p:ph type="sldNum" idx="65"/>
          </p:nvPr>
        </p:nvSpPr>
        <p:spPr>
          <a:xfrm>
            <a:off x="9448920" y="6577920"/>
            <a:ext cx="2742840" cy="279720"/>
          </a:xfrm>
          <a:prstGeom prst="rect">
            <a:avLst/>
          </a:prstGeom>
          <a:solidFill>
            <a:schemeClr val="lt1">
              <a:lumMod val="85000"/>
            </a:schemeClr>
          </a:solidFill>
          <a:ln w="0">
            <a:noFill/>
          </a:ln>
        </p:spPr>
        <p:txBody>
          <a:bodyPr lIns="91440" rIns="91440" tIns="45720" bIns="45720" anchor="ctr">
            <a:noAutofit/>
          </a:bodyPr>
          <a:lstStyle>
            <a:lvl1pPr indent="0" algn="ctr" defTabSz="914400">
              <a:lnSpc>
                <a:spcPct val="100000"/>
              </a:lnSpc>
              <a:buNone/>
              <a:defRPr b="0" lang="cs-CZ" sz="1400" spc="-1" strike="noStrike">
                <a:solidFill>
                  <a:schemeClr val="dk1">
                    <a:tint val="75000"/>
                  </a:schemeClr>
                </a:solidFill>
                <a:latin typeface="Aptos"/>
              </a:defRPr>
            </a:lvl1pPr>
          </a:lstStyle>
          <a:p>
            <a:pPr indent="0" algn="ctr" defTabSz="914400">
              <a:lnSpc>
                <a:spcPct val="100000"/>
              </a:lnSpc>
              <a:buNone/>
            </a:pPr>
            <a:fld id="{80FAAE2C-BD6E-429C-A63F-3EF69DA828E3}" type="slidenum">
              <a:rPr b="0" lang="cs-CZ" sz="1400" spc="-1" strike="noStrike">
                <a:solidFill>
                  <a:schemeClr val="dk1">
                    <a:tint val="75000"/>
                  </a:schemeClr>
                </a:solidFill>
                <a:latin typeface="Aptos"/>
              </a:rPr>
              <a:t>&lt;number&gt;</a:t>
            </a:fld>
            <a:endParaRPr b="0" lang="en-US" sz="1400" spc="-1" strike="noStrike">
              <a:solidFill>
                <a:srgbClr val="000000"/>
              </a:solidFill>
              <a:latin typeface="Times New Roman"/>
            </a:endParaRPr>
          </a:p>
        </p:txBody>
      </p:sp>
      <p:pic>
        <p:nvPicPr>
          <p:cNvPr id="352" name="" descr=""/>
          <p:cNvPicPr/>
          <p:nvPr/>
        </p:nvPicPr>
        <p:blipFill>
          <a:blip r:embed="rId1"/>
          <a:stretch/>
        </p:blipFill>
        <p:spPr>
          <a:xfrm>
            <a:off x="3385440" y="808200"/>
            <a:ext cx="8273160" cy="5769720"/>
          </a:xfrm>
          <a:prstGeom prst="rect">
            <a:avLst/>
          </a:prstGeom>
          <a:ln w="0">
            <a:noFill/>
          </a:ln>
        </p:spPr>
      </p:pic>
      <p:pic>
        <p:nvPicPr>
          <p:cNvPr id="353" name="" descr=""/>
          <p:cNvPicPr/>
          <p:nvPr/>
        </p:nvPicPr>
        <p:blipFill>
          <a:blip r:embed="rId2"/>
          <a:stretch/>
        </p:blipFill>
        <p:spPr>
          <a:xfrm>
            <a:off x="492480" y="1813680"/>
            <a:ext cx="2142720" cy="2142720"/>
          </a:xfrm>
          <a:prstGeom prst="rect">
            <a:avLst/>
          </a:prstGeom>
          <a:ln w="0">
            <a:noFill/>
          </a:ln>
        </p:spPr>
      </p:pic>
      <p:sp>
        <p:nvSpPr>
          <p:cNvPr id="354" name=""/>
          <p:cNvSpPr txBox="1"/>
          <p:nvPr/>
        </p:nvSpPr>
        <p:spPr>
          <a:xfrm>
            <a:off x="192240" y="4185000"/>
            <a:ext cx="2743200" cy="602280"/>
          </a:xfrm>
          <a:prstGeom prst="rect">
            <a:avLst/>
          </a:prstGeom>
          <a:noFill/>
          <a:ln w="0">
            <a:noFill/>
          </a:ln>
        </p:spPr>
        <p:txBody>
          <a:bodyPr lIns="90000" rIns="90000" tIns="45000" bIns="45000" anchor="t">
            <a:noAutofit/>
          </a:bodyPr>
          <a:p>
            <a:pPr algn="ctr"/>
            <a:r>
              <a:rPr b="0" lang="en-US" sz="1600" spc="-1" strike="noStrike">
                <a:solidFill>
                  <a:srgbClr val="000000"/>
                </a:solidFill>
                <a:latin typeface="Arial"/>
                <a:hlinkClick r:id="rId3"/>
              </a:rPr>
              <a:t>https://paleobiodb.org/#/</a:t>
            </a:r>
            <a:endParaRPr b="0" lang="en-US" sz="1600" spc="-1" strike="noStrike">
              <a:solidFill>
                <a:srgbClr val="000000"/>
              </a:solidFill>
              <a:latin typeface="Arial"/>
            </a:endParaRPr>
          </a:p>
          <a:p>
            <a:pPr algn="ctr"/>
            <a:endParaRPr b="0" lang="en-US" sz="1800" spc="-1" strike="noStrike">
              <a:solidFill>
                <a:srgbClr val="000000"/>
              </a:solidFill>
              <a:latin typeface="Arial"/>
            </a:endParaRPr>
          </a:p>
        </p:txBody>
      </p:sp>
      <p:sp>
        <p:nvSpPr>
          <p:cNvPr id="355" name=""/>
          <p:cNvSpPr txBox="1"/>
          <p:nvPr/>
        </p:nvSpPr>
        <p:spPr>
          <a:xfrm>
            <a:off x="156240" y="1321920"/>
            <a:ext cx="2815560" cy="735480"/>
          </a:xfrm>
          <a:prstGeom prst="rect">
            <a:avLst/>
          </a:prstGeom>
          <a:noFill/>
          <a:ln w="0">
            <a:noFill/>
          </a:ln>
        </p:spPr>
        <p:txBody>
          <a:bodyPr lIns="90000" rIns="90000" tIns="45000" bIns="45000" anchor="t">
            <a:noAutofit/>
          </a:bodyPr>
          <a:p>
            <a:r>
              <a:rPr b="1" lang="en-US" sz="1600" spc="-1" strike="noStrike">
                <a:solidFill>
                  <a:srgbClr val="000000"/>
                </a:solidFill>
                <a:latin typeface="Arial"/>
              </a:rPr>
              <a:t>The Paleobiology Database</a:t>
            </a:r>
            <a:endParaRPr b="0" lang="en-US" sz="1600" spc="-1" strike="noStrike">
              <a:solidFill>
                <a:srgbClr val="000000"/>
              </a:solidFill>
              <a:latin typeface="Arial"/>
            </a:endParaRPr>
          </a:p>
          <a:p>
            <a:endParaRPr b="0" lang="en-US"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3373b"/>
        </a:solidFill>
      </p:bgPr>
    </p:bg>
    <p:spTree>
      <p:nvGrpSpPr>
        <p:cNvPr id="1" name=""/>
        <p:cNvGrpSpPr/>
        <p:nvPr/>
      </p:nvGrpSpPr>
      <p:grpSpPr>
        <a:xfrm>
          <a:off x="0" y="0"/>
          <a:ext cx="0" cy="0"/>
          <a:chOff x="0" y="0"/>
          <a:chExt cx="0" cy="0"/>
        </a:xfrm>
      </p:grpSpPr>
      <p:sp>
        <p:nvSpPr>
          <p:cNvPr id="356" name="PlaceHolder 1"/>
          <p:cNvSpPr>
            <a:spLocks noGrp="1"/>
          </p:cNvSpPr>
          <p:nvPr>
            <p:ph type="sldNum" idx="66"/>
          </p:nvPr>
        </p:nvSpPr>
        <p:spPr>
          <a:xfrm>
            <a:off x="9448920" y="6568920"/>
            <a:ext cx="2742840" cy="288720"/>
          </a:xfrm>
          <a:prstGeom prst="rect">
            <a:avLst/>
          </a:prstGeom>
          <a:solidFill>
            <a:schemeClr val="lt1">
              <a:lumMod val="85000"/>
            </a:schemeClr>
          </a:solidFill>
          <a:ln w="0">
            <a:noFill/>
          </a:ln>
        </p:spPr>
        <p:txBody>
          <a:bodyPr lIns="91440" rIns="91440" tIns="45720" bIns="45720" anchor="ctr">
            <a:noAutofit/>
          </a:bodyPr>
          <a:lstStyle>
            <a:lvl1pPr indent="0" algn="ctr" defTabSz="914400">
              <a:lnSpc>
                <a:spcPct val="100000"/>
              </a:lnSpc>
              <a:spcAft>
                <a:spcPts val="601"/>
              </a:spcAft>
              <a:buNone/>
              <a:defRPr b="0" lang="cs-CZ" sz="1400" spc="-1" strike="noStrike">
                <a:solidFill>
                  <a:schemeClr val="dk1">
                    <a:tint val="75000"/>
                  </a:schemeClr>
                </a:solidFill>
                <a:latin typeface="Aptos"/>
              </a:defRPr>
            </a:lvl1pPr>
          </a:lstStyle>
          <a:p>
            <a:pPr indent="0" algn="ctr" defTabSz="914400">
              <a:lnSpc>
                <a:spcPct val="100000"/>
              </a:lnSpc>
              <a:spcAft>
                <a:spcPts val="601"/>
              </a:spcAft>
              <a:buNone/>
            </a:pPr>
            <a:fld id="{6DB57F32-0DDA-46FA-B45B-9B7FD09B6FAE}" type="slidenum">
              <a:rPr b="0" lang="cs-CZ" sz="1400" spc="-1" strike="noStrike">
                <a:solidFill>
                  <a:schemeClr val="dk1">
                    <a:tint val="75000"/>
                  </a:schemeClr>
                </a:solidFill>
                <a:latin typeface="Aptos"/>
              </a:rPr>
              <a:t>&lt;number&gt;</a:t>
            </a:fld>
            <a:endParaRPr b="0" lang="en-US" sz="1400" spc="-1" strike="noStrike">
              <a:solidFill>
                <a:srgbClr val="000000"/>
              </a:solidFill>
              <a:latin typeface="Times New Roman"/>
            </a:endParaRPr>
          </a:p>
        </p:txBody>
      </p:sp>
      <p:sp>
        <p:nvSpPr>
          <p:cNvPr id="357" name="Title 4"/>
          <p:cNvSpPr/>
          <p:nvPr/>
        </p:nvSpPr>
        <p:spPr>
          <a:xfrm>
            <a:off x="1223640" y="1869480"/>
            <a:ext cx="10515240" cy="2852280"/>
          </a:xfrm>
          <a:prstGeom prst="rect">
            <a:avLst/>
          </a:prstGeom>
          <a:noFill/>
          <a:ln w="0">
            <a:noFill/>
          </a:ln>
        </p:spPr>
        <p:style>
          <a:lnRef idx="0"/>
          <a:fillRef idx="0"/>
          <a:effectRef idx="0"/>
          <a:fontRef idx="minor"/>
        </p:style>
        <p:txBody>
          <a:bodyPr anchor="b">
            <a:normAutofit/>
          </a:bodyPr>
          <a:p>
            <a:pPr defTabSz="914400">
              <a:lnSpc>
                <a:spcPct val="120000"/>
              </a:lnSpc>
            </a:pPr>
            <a:r>
              <a:rPr b="0" lang="en-US" sz="3200" spc="-1" strike="noStrike">
                <a:solidFill>
                  <a:schemeClr val="lt1">
                    <a:lumMod val="85000"/>
                  </a:schemeClr>
                </a:solidFill>
                <a:latin typeface="Aptos"/>
              </a:rPr>
              <a:t>Phylogeny</a:t>
            </a:r>
            <a:endParaRPr b="0" lang="en-US" sz="3200" spc="-1" strike="noStrike">
              <a:solidFill>
                <a:srgbClr val="ffffff"/>
              </a:solidFill>
              <a:latin typeface="Arial"/>
            </a:endParaRPr>
          </a:p>
        </p:txBody>
      </p:sp>
      <p:sp>
        <p:nvSpPr>
          <p:cNvPr id="358" name="Text Placeholder 5"/>
          <p:cNvSpPr/>
          <p:nvPr/>
        </p:nvSpPr>
        <p:spPr>
          <a:xfrm>
            <a:off x="1252800" y="4734720"/>
            <a:ext cx="10515240" cy="1499760"/>
          </a:xfrm>
          <a:prstGeom prst="rect">
            <a:avLst/>
          </a:prstGeom>
          <a:noFill/>
          <a:ln w="0">
            <a:noFill/>
          </a:ln>
        </p:spPr>
        <p:style>
          <a:lnRef idx="0"/>
          <a:fillRef idx="0"/>
          <a:effectRef idx="0"/>
          <a:fontRef idx="minor"/>
        </p:style>
        <p:txBody>
          <a:bodyPr anchor="t">
            <a:normAutofit/>
          </a:bodyPr>
          <a:p>
            <a:pPr defTabSz="914400">
              <a:lnSpc>
                <a:spcPct val="90000"/>
              </a:lnSpc>
              <a:spcBef>
                <a:spcPts val="1199"/>
              </a:spcBef>
              <a:tabLst>
                <a:tab algn="l" pos="0"/>
              </a:tabLst>
            </a:pPr>
            <a:r>
              <a:rPr b="0" lang="en-US" sz="2400" spc="-1" strike="noStrike">
                <a:solidFill>
                  <a:schemeClr val="dk1">
                    <a:tint val="75000"/>
                  </a:schemeClr>
                </a:solidFill>
                <a:latin typeface="Aptos"/>
              </a:rPr>
              <a:t>Evolutionary trees and how to read them</a:t>
            </a:r>
            <a:endParaRPr b="0" lang="en-US" sz="2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PlaceHolder 1"/>
          <p:cNvSpPr>
            <a:spLocks noGrp="1"/>
          </p:cNvSpPr>
          <p:nvPr>
            <p:ph type="title"/>
          </p:nvPr>
        </p:nvSpPr>
        <p:spPr>
          <a:xfrm>
            <a:off x="0" y="0"/>
            <a:ext cx="12487320" cy="680760"/>
          </a:xfrm>
          <a:prstGeom prst="rect">
            <a:avLst/>
          </a:prstGeom>
          <a:solidFill>
            <a:schemeClr val="lt1">
              <a:lumMod val="85000"/>
            </a:schemeClr>
          </a:solidFill>
          <a:ln w="0">
            <a:noFill/>
          </a:ln>
        </p:spPr>
        <p:txBody>
          <a:bodyPr lIns="91440" rIns="91440" tIns="45720" bIns="45720" anchor="ctr">
            <a:noAutofit/>
          </a:bodyPr>
          <a:p>
            <a:pPr marL="274320" indent="0" defTabSz="914400">
              <a:lnSpc>
                <a:spcPct val="90000"/>
              </a:lnSpc>
              <a:buNone/>
            </a:pPr>
            <a:r>
              <a:rPr b="0" lang="en-US" sz="2400" spc="-1" strike="noStrike">
                <a:solidFill>
                  <a:schemeClr val="dk1"/>
                </a:solidFill>
                <a:latin typeface="Aptos Display"/>
              </a:rPr>
              <a:t>How to read a phylogeny</a:t>
            </a:r>
            <a:endParaRPr b="0" lang="cs-CZ" sz="2400" spc="-1" strike="noStrike">
              <a:solidFill>
                <a:schemeClr val="dk1"/>
              </a:solidFill>
              <a:latin typeface="Aptos"/>
            </a:endParaRPr>
          </a:p>
        </p:txBody>
      </p:sp>
      <p:sp>
        <p:nvSpPr>
          <p:cNvPr id="360" name="Text Box 2"/>
          <p:cNvSpPr/>
          <p:nvPr/>
        </p:nvSpPr>
        <p:spPr>
          <a:xfrm>
            <a:off x="1645920" y="4702320"/>
            <a:ext cx="2117520" cy="97452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1800" spc="-1" strike="noStrike">
                <a:solidFill>
                  <a:schemeClr val="dk1"/>
                </a:solidFill>
                <a:latin typeface="Aptos"/>
                <a:ea typeface="Garamond"/>
              </a:rPr>
              <a:t>Ancestral Node</a:t>
            </a:r>
            <a:r>
              <a:rPr b="0" lang="en-US" sz="2000" spc="-1" strike="noStrike">
                <a:solidFill>
                  <a:schemeClr val="dk1"/>
                </a:solidFill>
                <a:latin typeface="Aptos"/>
                <a:ea typeface="Garamond"/>
              </a:rPr>
              <a:t> </a:t>
            </a:r>
            <a:endParaRPr b="0" lang="en-US" sz="2000" spc="-1" strike="noStrike">
              <a:solidFill>
                <a:srgbClr val="000000"/>
              </a:solidFill>
              <a:latin typeface="Arial"/>
            </a:endParaRPr>
          </a:p>
          <a:p>
            <a:pPr algn="ctr" defTabSz="914400">
              <a:lnSpc>
                <a:spcPct val="100000"/>
              </a:lnSpc>
            </a:pPr>
            <a:r>
              <a:rPr b="0" lang="en-US" sz="1800" spc="-1" strike="noStrike">
                <a:solidFill>
                  <a:schemeClr val="dk1"/>
                </a:solidFill>
                <a:latin typeface="Aptos"/>
                <a:ea typeface="Garamond"/>
              </a:rPr>
              <a:t>or</a:t>
            </a:r>
            <a:r>
              <a:rPr b="0" lang="en-US" sz="2000" spc="-1" strike="noStrike">
                <a:solidFill>
                  <a:schemeClr val="dk1"/>
                </a:solidFill>
                <a:latin typeface="Aptos"/>
                <a:ea typeface="Garamond"/>
              </a:rPr>
              <a:t> </a:t>
            </a:r>
            <a:r>
              <a:rPr b="1" lang="en-US" sz="2000" spc="-1" strike="noStrike">
                <a:solidFill>
                  <a:schemeClr val="dk1"/>
                </a:solidFill>
                <a:latin typeface="Aptos"/>
                <a:ea typeface="Garamond"/>
              </a:rPr>
              <a:t>root</a:t>
            </a:r>
            <a:r>
              <a:rPr b="0" lang="en-US" sz="2000" spc="-1" strike="noStrike">
                <a:solidFill>
                  <a:schemeClr val="dk1"/>
                </a:solidFill>
                <a:latin typeface="Aptos"/>
                <a:ea typeface="Garamond"/>
              </a:rPr>
              <a:t> </a:t>
            </a:r>
            <a:r>
              <a:rPr b="0" lang="en-US" sz="1800" spc="-1" strike="noStrike">
                <a:solidFill>
                  <a:schemeClr val="dk1"/>
                </a:solidFill>
                <a:latin typeface="Aptos"/>
                <a:ea typeface="Garamond"/>
              </a:rPr>
              <a:t>of </a:t>
            </a:r>
            <a:endParaRPr b="0" lang="en-US" sz="1800" spc="-1" strike="noStrike">
              <a:solidFill>
                <a:srgbClr val="000000"/>
              </a:solidFill>
              <a:latin typeface="Arial"/>
            </a:endParaRPr>
          </a:p>
          <a:p>
            <a:pPr algn="ctr" defTabSz="914400">
              <a:lnSpc>
                <a:spcPct val="100000"/>
              </a:lnSpc>
            </a:pPr>
            <a:r>
              <a:rPr b="0" lang="en-US" sz="1800" spc="-1" strike="noStrike">
                <a:solidFill>
                  <a:schemeClr val="dk1"/>
                </a:solidFill>
                <a:latin typeface="Aptos"/>
                <a:ea typeface="Garamond"/>
              </a:rPr>
              <a:t>the tree</a:t>
            </a:r>
            <a:endParaRPr b="0" lang="en-US" sz="1800" spc="-1" strike="noStrike">
              <a:solidFill>
                <a:srgbClr val="000000"/>
              </a:solidFill>
              <a:latin typeface="Arial"/>
            </a:endParaRPr>
          </a:p>
        </p:txBody>
      </p:sp>
      <p:sp>
        <p:nvSpPr>
          <p:cNvPr id="361" name="Text Box 3"/>
          <p:cNvSpPr/>
          <p:nvPr/>
        </p:nvSpPr>
        <p:spPr>
          <a:xfrm>
            <a:off x="3695400" y="5091120"/>
            <a:ext cx="2977920" cy="118764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1800" spc="-1" strike="noStrike">
                <a:solidFill>
                  <a:schemeClr val="dk1"/>
                </a:solidFill>
                <a:latin typeface="Aptos"/>
                <a:ea typeface="Garamond"/>
              </a:rPr>
              <a:t>Internal Nodes or</a:t>
            </a:r>
            <a:endParaRPr b="0" lang="en-US" sz="1800" spc="-1" strike="noStrike">
              <a:solidFill>
                <a:srgbClr val="000000"/>
              </a:solidFill>
              <a:latin typeface="Arial"/>
            </a:endParaRPr>
          </a:p>
          <a:p>
            <a:pPr algn="ctr" defTabSz="914400">
              <a:lnSpc>
                <a:spcPct val="100000"/>
              </a:lnSpc>
            </a:pPr>
            <a:r>
              <a:rPr b="1" lang="en-US" sz="1800" spc="-1" strike="noStrike">
                <a:solidFill>
                  <a:schemeClr val="dk1"/>
                </a:solidFill>
                <a:latin typeface="Aptos"/>
                <a:ea typeface="Garamond"/>
              </a:rPr>
              <a:t>Divergence Points </a:t>
            </a:r>
            <a:r>
              <a:rPr b="0" lang="en-US" sz="1800" spc="-1" strike="noStrike">
                <a:solidFill>
                  <a:schemeClr val="dk1"/>
                </a:solidFill>
                <a:latin typeface="Aptos"/>
                <a:ea typeface="Garamond"/>
              </a:rPr>
              <a:t>(represent hypothetical ancestors of the taxa)</a:t>
            </a:r>
            <a:endParaRPr b="0" lang="en-US" sz="1800" spc="-1" strike="noStrike">
              <a:solidFill>
                <a:srgbClr val="000000"/>
              </a:solidFill>
              <a:latin typeface="Arial"/>
            </a:endParaRPr>
          </a:p>
        </p:txBody>
      </p:sp>
      <p:sp>
        <p:nvSpPr>
          <p:cNvPr id="362" name="Text Box 4"/>
          <p:cNvSpPr/>
          <p:nvPr/>
        </p:nvSpPr>
        <p:spPr>
          <a:xfrm>
            <a:off x="2822040" y="1995480"/>
            <a:ext cx="1468800" cy="6390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dk1"/>
                </a:solidFill>
                <a:latin typeface="Aptos"/>
                <a:ea typeface="Garamond"/>
              </a:rPr>
              <a:t>Branches or</a:t>
            </a:r>
            <a:endParaRPr b="0" lang="en-US" sz="1800" spc="-1" strike="noStrike">
              <a:solidFill>
                <a:srgbClr val="000000"/>
              </a:solidFill>
              <a:latin typeface="Arial"/>
            </a:endParaRPr>
          </a:p>
          <a:p>
            <a:pPr defTabSz="914400">
              <a:lnSpc>
                <a:spcPct val="100000"/>
              </a:lnSpc>
            </a:pPr>
            <a:r>
              <a:rPr b="0" lang="en-US" sz="1800" spc="-1" strike="noStrike">
                <a:solidFill>
                  <a:schemeClr val="dk1"/>
                </a:solidFill>
                <a:latin typeface="Aptos"/>
                <a:ea typeface="Garamond"/>
              </a:rPr>
              <a:t>  </a:t>
            </a:r>
            <a:r>
              <a:rPr b="1" lang="en-US" sz="1800" spc="-1" strike="noStrike">
                <a:solidFill>
                  <a:schemeClr val="dk1"/>
                </a:solidFill>
                <a:latin typeface="Aptos"/>
                <a:ea typeface="Garamond"/>
              </a:rPr>
              <a:t>Lineages</a:t>
            </a:r>
            <a:endParaRPr b="0" lang="en-US" sz="1800" spc="-1" strike="noStrike">
              <a:solidFill>
                <a:srgbClr val="000000"/>
              </a:solidFill>
              <a:latin typeface="Arial"/>
            </a:endParaRPr>
          </a:p>
        </p:txBody>
      </p:sp>
      <p:sp>
        <p:nvSpPr>
          <p:cNvPr id="363" name="Text Box 5"/>
          <p:cNvSpPr/>
          <p:nvPr/>
        </p:nvSpPr>
        <p:spPr>
          <a:xfrm>
            <a:off x="6495840" y="1102320"/>
            <a:ext cx="1819080" cy="118764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1800" spc="-1" strike="noStrike">
                <a:solidFill>
                  <a:schemeClr val="dk1"/>
                </a:solidFill>
                <a:latin typeface="Aptos"/>
                <a:ea typeface="Garamond"/>
              </a:rPr>
              <a:t>Terminal Nodes or </a:t>
            </a:r>
            <a:r>
              <a:rPr b="1" lang="en-US" sz="1800" spc="-1" strike="noStrike">
                <a:solidFill>
                  <a:schemeClr val="dk1"/>
                </a:solidFill>
                <a:latin typeface="Aptos"/>
                <a:ea typeface="Garamond"/>
              </a:rPr>
              <a:t>present-day taxa </a:t>
            </a:r>
            <a:endParaRPr b="0" lang="en-US" sz="1800" spc="-1" strike="noStrike">
              <a:solidFill>
                <a:srgbClr val="000000"/>
              </a:solidFill>
              <a:latin typeface="Arial"/>
            </a:endParaRPr>
          </a:p>
        </p:txBody>
      </p:sp>
      <p:sp>
        <p:nvSpPr>
          <p:cNvPr id="364" name="Line 7"/>
          <p:cNvSpPr/>
          <p:nvPr/>
        </p:nvSpPr>
        <p:spPr>
          <a:xfrm flipH="1" flipV="1">
            <a:off x="4696920" y="3546360"/>
            <a:ext cx="2522520" cy="287280"/>
          </a:xfrm>
          <a:prstGeom prst="line">
            <a:avLst/>
          </a:prstGeom>
          <a:ln w="28440">
            <a:solidFill>
              <a:srgbClr val="000000"/>
            </a:solidFill>
            <a:round/>
          </a:ln>
        </p:spPr>
        <p:style>
          <a:lnRef idx="0"/>
          <a:fillRef idx="0"/>
          <a:effectRef idx="0"/>
          <a:fontRef idx="minor"/>
        </p:style>
        <p:txBody>
          <a:bodyPr lIns="90000" rIns="90000" tIns="45000" bIns="45000" anchor="ctr">
            <a:noAutofit/>
          </a:bodyPr>
          <a:p>
            <a:endParaRPr b="0" lang="en-GB" sz="1800" spc="-1" strike="noStrike">
              <a:solidFill>
                <a:schemeClr val="dk1"/>
              </a:solidFill>
              <a:latin typeface="Aptos"/>
              <a:ea typeface="Garamond"/>
            </a:endParaRPr>
          </a:p>
        </p:txBody>
      </p:sp>
      <p:sp>
        <p:nvSpPr>
          <p:cNvPr id="365" name="Freeform 8"/>
          <p:cNvSpPr/>
          <p:nvPr/>
        </p:nvSpPr>
        <p:spPr>
          <a:xfrm>
            <a:off x="3249360" y="2495880"/>
            <a:ext cx="3927240" cy="2693520"/>
          </a:xfrm>
          <a:custGeom>
            <a:avLst/>
            <a:gdLst>
              <a:gd name="textAreaLeft" fmla="*/ 0 w 3927240"/>
              <a:gd name="textAreaRight" fmla="*/ 3927600 w 3927240"/>
              <a:gd name="textAreaTop" fmla="*/ 0 h 2693520"/>
              <a:gd name="textAreaBottom" fmla="*/ 2693880 h 2693520"/>
            </a:gdLst>
            <a:ahLst/>
            <a:rect l="textAreaLeft" t="textAreaTop" r="textAreaRight" b="textAreaBottom"/>
            <a:pathLst>
              <a:path w="2112" h="1413">
                <a:moveTo>
                  <a:pt x="2107" y="0"/>
                </a:moveTo>
                <a:lnTo>
                  <a:pt x="0" y="885"/>
                </a:lnTo>
                <a:lnTo>
                  <a:pt x="2112" y="1413"/>
                </a:lnTo>
              </a:path>
            </a:pathLst>
          </a:custGeom>
          <a:noFill/>
          <a:ln w="28440">
            <a:solidFill>
              <a:srgbClr val="000000"/>
            </a:solidFill>
            <a:round/>
          </a:ln>
        </p:spPr>
        <p:style>
          <a:lnRef idx="0"/>
          <a:fillRef idx="0"/>
          <a:effectRef idx="0"/>
          <a:fontRef idx="minor"/>
        </p:style>
        <p:txBody>
          <a:bodyPr wrap="none" lIns="90000" rIns="90000" tIns="45000" bIns="45000" anchor="ctr">
            <a:noAutofit/>
          </a:bodyPr>
          <a:p>
            <a:pPr defTabSz="914400">
              <a:lnSpc>
                <a:spcPct val="100000"/>
              </a:lnSpc>
            </a:pPr>
            <a:endParaRPr b="0" lang="en-GB" sz="1800" spc="-1" strike="noStrike">
              <a:solidFill>
                <a:schemeClr val="dk1"/>
              </a:solidFill>
              <a:latin typeface="Aptos"/>
              <a:ea typeface="Garamond"/>
            </a:endParaRPr>
          </a:p>
        </p:txBody>
      </p:sp>
      <p:cxnSp>
        <p:nvCxnSpPr>
          <p:cNvPr id="366" name="AutoShape 9"/>
          <p:cNvCxnSpPr>
            <a:stCxn id="365" idx="1"/>
          </p:cNvCxnSpPr>
          <p:nvPr/>
        </p:nvCxnSpPr>
        <p:spPr>
          <a:xfrm flipH="1">
            <a:off x="2733120" y="4182840"/>
            <a:ext cx="516600" cy="720"/>
          </a:xfrm>
          <a:prstGeom prst="straightConnector1">
            <a:avLst/>
          </a:prstGeom>
          <a:ln w="28440">
            <a:solidFill>
              <a:srgbClr val="000000"/>
            </a:solidFill>
            <a:round/>
          </a:ln>
        </p:spPr>
      </p:cxnSp>
      <p:sp>
        <p:nvSpPr>
          <p:cNvPr id="367" name="Line 10"/>
          <p:cNvSpPr/>
          <p:nvPr/>
        </p:nvSpPr>
        <p:spPr>
          <a:xfrm flipH="1">
            <a:off x="5198400" y="4457520"/>
            <a:ext cx="1978200" cy="212760"/>
          </a:xfrm>
          <a:prstGeom prst="line">
            <a:avLst/>
          </a:prstGeom>
          <a:ln w="28440">
            <a:solidFill>
              <a:srgbClr val="000000"/>
            </a:solidFill>
            <a:round/>
          </a:ln>
        </p:spPr>
        <p:style>
          <a:lnRef idx="0"/>
          <a:fillRef idx="0"/>
          <a:effectRef idx="0"/>
          <a:fontRef idx="minor"/>
        </p:style>
        <p:txBody>
          <a:bodyPr lIns="90000" rIns="90000" tIns="45000" bIns="45000" anchor="ctr">
            <a:noAutofit/>
          </a:bodyPr>
          <a:p>
            <a:endParaRPr b="0" lang="en-GB" sz="1800" spc="-1" strike="noStrike">
              <a:solidFill>
                <a:schemeClr val="dk1"/>
              </a:solidFill>
              <a:latin typeface="Aptos"/>
              <a:ea typeface="Garamond"/>
            </a:endParaRPr>
          </a:p>
        </p:txBody>
      </p:sp>
      <p:sp>
        <p:nvSpPr>
          <p:cNvPr id="368" name="Oval 11"/>
          <p:cNvSpPr/>
          <p:nvPr/>
        </p:nvSpPr>
        <p:spPr>
          <a:xfrm>
            <a:off x="3188880" y="4091040"/>
            <a:ext cx="178920" cy="182160"/>
          </a:xfrm>
          <a:prstGeom prst="ellipse">
            <a:avLst/>
          </a:prstGeom>
          <a:solidFill>
            <a:schemeClr val="accent1"/>
          </a:solidFill>
          <a:ln w="28440">
            <a:solidFill>
              <a:srgbClr val="000000"/>
            </a:solidFill>
            <a:round/>
          </a:ln>
        </p:spPr>
        <p:style>
          <a:lnRef idx="0"/>
          <a:fillRef idx="0"/>
          <a:effectRef idx="0"/>
          <a:fontRef idx="minor"/>
        </p:style>
        <p:txBody>
          <a:bodyPr wrap="none" lIns="90000" rIns="90000" tIns="45000" bIns="45000" anchor="ctr">
            <a:noAutofit/>
          </a:bodyPr>
          <a:p>
            <a:endParaRPr b="0" lang="en-GB" sz="1800" spc="-1" strike="noStrike">
              <a:solidFill>
                <a:schemeClr val="dk1"/>
              </a:solidFill>
              <a:latin typeface="Aptos"/>
              <a:ea typeface="Garamond"/>
            </a:endParaRPr>
          </a:p>
        </p:txBody>
      </p:sp>
      <p:sp>
        <p:nvSpPr>
          <p:cNvPr id="369" name="Oval 12"/>
          <p:cNvSpPr/>
          <p:nvPr/>
        </p:nvSpPr>
        <p:spPr>
          <a:xfrm>
            <a:off x="5108400" y="4594320"/>
            <a:ext cx="178920" cy="182160"/>
          </a:xfrm>
          <a:prstGeom prst="ellipse">
            <a:avLst/>
          </a:prstGeom>
          <a:solidFill>
            <a:schemeClr val="lt1"/>
          </a:solidFill>
          <a:ln w="28440">
            <a:solidFill>
              <a:srgbClr val="000000"/>
            </a:solidFill>
            <a:round/>
          </a:ln>
        </p:spPr>
        <p:style>
          <a:lnRef idx="0"/>
          <a:fillRef idx="0"/>
          <a:effectRef idx="0"/>
          <a:fontRef idx="minor"/>
        </p:style>
        <p:txBody>
          <a:bodyPr wrap="none" lIns="90000" rIns="90000" tIns="45000" bIns="45000" anchor="ctr">
            <a:noAutofit/>
          </a:bodyPr>
          <a:p>
            <a:endParaRPr b="0" lang="en-GB" sz="1800" spc="-1" strike="noStrike">
              <a:solidFill>
                <a:schemeClr val="dk1"/>
              </a:solidFill>
              <a:latin typeface="Aptos"/>
              <a:ea typeface="Garamond"/>
            </a:endParaRPr>
          </a:p>
        </p:txBody>
      </p:sp>
      <p:sp>
        <p:nvSpPr>
          <p:cNvPr id="370" name="Oval 13"/>
          <p:cNvSpPr/>
          <p:nvPr/>
        </p:nvSpPr>
        <p:spPr>
          <a:xfrm>
            <a:off x="4633560" y="3481560"/>
            <a:ext cx="177480" cy="182160"/>
          </a:xfrm>
          <a:prstGeom prst="ellipse">
            <a:avLst/>
          </a:prstGeom>
          <a:solidFill>
            <a:schemeClr val="lt1"/>
          </a:solidFill>
          <a:ln w="28440">
            <a:solidFill>
              <a:srgbClr val="000000"/>
            </a:solidFill>
            <a:round/>
          </a:ln>
        </p:spPr>
        <p:style>
          <a:lnRef idx="0"/>
          <a:fillRef idx="0"/>
          <a:effectRef idx="0"/>
          <a:fontRef idx="minor"/>
        </p:style>
        <p:txBody>
          <a:bodyPr wrap="none" lIns="90000" rIns="90000" tIns="45000" bIns="45000" anchor="ctr">
            <a:noAutofit/>
          </a:bodyPr>
          <a:p>
            <a:endParaRPr b="0" lang="en-GB" sz="1800" spc="-1" strike="noStrike">
              <a:solidFill>
                <a:schemeClr val="dk1"/>
              </a:solidFill>
              <a:latin typeface="Aptos"/>
              <a:ea typeface="Garamond"/>
            </a:endParaRPr>
          </a:p>
        </p:txBody>
      </p:sp>
      <p:sp>
        <p:nvSpPr>
          <p:cNvPr id="371" name="Oval 14"/>
          <p:cNvSpPr/>
          <p:nvPr/>
        </p:nvSpPr>
        <p:spPr>
          <a:xfrm>
            <a:off x="7186320" y="5113440"/>
            <a:ext cx="177480" cy="182160"/>
          </a:xfrm>
          <a:prstGeom prst="ellipse">
            <a:avLst/>
          </a:prstGeom>
          <a:solidFill>
            <a:srgbClr val="000000"/>
          </a:solidFill>
          <a:ln w="28440">
            <a:solidFill>
              <a:srgbClr val="000000"/>
            </a:solidFill>
            <a:round/>
          </a:ln>
        </p:spPr>
        <p:style>
          <a:lnRef idx="0"/>
          <a:fillRef idx="0"/>
          <a:effectRef idx="0"/>
          <a:fontRef idx="minor"/>
        </p:style>
        <p:txBody>
          <a:bodyPr wrap="none" lIns="90000" rIns="90000" tIns="45000" bIns="45000" anchor="ctr">
            <a:noAutofit/>
          </a:bodyPr>
          <a:p>
            <a:endParaRPr b="0" lang="en-GB" sz="1800" spc="-1" strike="noStrike">
              <a:solidFill>
                <a:schemeClr val="dk1"/>
              </a:solidFill>
              <a:latin typeface="Aptos"/>
              <a:ea typeface="Garamond"/>
            </a:endParaRPr>
          </a:p>
        </p:txBody>
      </p:sp>
      <p:sp>
        <p:nvSpPr>
          <p:cNvPr id="372" name="Oval 15"/>
          <p:cNvSpPr/>
          <p:nvPr/>
        </p:nvSpPr>
        <p:spPr>
          <a:xfrm>
            <a:off x="7186320" y="4365720"/>
            <a:ext cx="177480" cy="182160"/>
          </a:xfrm>
          <a:prstGeom prst="ellipse">
            <a:avLst/>
          </a:prstGeom>
          <a:solidFill>
            <a:srgbClr val="000000"/>
          </a:solidFill>
          <a:ln w="28440">
            <a:solidFill>
              <a:srgbClr val="000000"/>
            </a:solidFill>
            <a:round/>
          </a:ln>
        </p:spPr>
        <p:style>
          <a:lnRef idx="0"/>
          <a:fillRef idx="0"/>
          <a:effectRef idx="0"/>
          <a:fontRef idx="minor"/>
        </p:style>
        <p:txBody>
          <a:bodyPr wrap="none" lIns="90000" rIns="90000" tIns="45000" bIns="45000" anchor="ctr">
            <a:noAutofit/>
          </a:bodyPr>
          <a:p>
            <a:endParaRPr b="0" lang="en-GB" sz="1800" spc="-1" strike="noStrike">
              <a:solidFill>
                <a:schemeClr val="dk1"/>
              </a:solidFill>
              <a:latin typeface="Aptos"/>
              <a:ea typeface="Garamond"/>
            </a:endParaRPr>
          </a:p>
        </p:txBody>
      </p:sp>
      <p:sp>
        <p:nvSpPr>
          <p:cNvPr id="373" name="Line 16"/>
          <p:cNvSpPr/>
          <p:nvPr/>
        </p:nvSpPr>
        <p:spPr>
          <a:xfrm flipH="1">
            <a:off x="6017760" y="3168720"/>
            <a:ext cx="1171440" cy="512640"/>
          </a:xfrm>
          <a:prstGeom prst="line">
            <a:avLst/>
          </a:prstGeom>
          <a:ln w="28440">
            <a:solidFill>
              <a:srgbClr val="000000"/>
            </a:solidFill>
            <a:round/>
          </a:ln>
        </p:spPr>
        <p:style>
          <a:lnRef idx="0"/>
          <a:fillRef idx="0"/>
          <a:effectRef idx="0"/>
          <a:fontRef idx="minor"/>
        </p:style>
        <p:txBody>
          <a:bodyPr lIns="90000" rIns="90000" tIns="45000" bIns="45000" anchor="ctr">
            <a:noAutofit/>
          </a:bodyPr>
          <a:p>
            <a:endParaRPr b="0" lang="en-GB" sz="1800" spc="-1" strike="noStrike">
              <a:solidFill>
                <a:schemeClr val="dk1"/>
              </a:solidFill>
              <a:latin typeface="Aptos"/>
              <a:ea typeface="Garamond"/>
            </a:endParaRPr>
          </a:p>
        </p:txBody>
      </p:sp>
      <p:sp>
        <p:nvSpPr>
          <p:cNvPr id="374" name="Oval 17"/>
          <p:cNvSpPr/>
          <p:nvPr/>
        </p:nvSpPr>
        <p:spPr>
          <a:xfrm>
            <a:off x="5927400" y="3603960"/>
            <a:ext cx="177480" cy="182160"/>
          </a:xfrm>
          <a:prstGeom prst="ellipse">
            <a:avLst/>
          </a:prstGeom>
          <a:solidFill>
            <a:schemeClr val="lt1"/>
          </a:solidFill>
          <a:ln w="28440">
            <a:solidFill>
              <a:srgbClr val="000000"/>
            </a:solidFill>
            <a:round/>
          </a:ln>
        </p:spPr>
        <p:style>
          <a:lnRef idx="0"/>
          <a:fillRef idx="0"/>
          <a:effectRef idx="0"/>
          <a:fontRef idx="minor"/>
        </p:style>
        <p:txBody>
          <a:bodyPr wrap="none" lIns="90000" rIns="90000" tIns="45000" bIns="45000" anchor="ctr">
            <a:noAutofit/>
          </a:bodyPr>
          <a:p>
            <a:endParaRPr b="0" lang="en-GB" sz="1800" spc="-1" strike="noStrike">
              <a:solidFill>
                <a:schemeClr val="dk1"/>
              </a:solidFill>
              <a:latin typeface="Aptos"/>
              <a:ea typeface="Garamond"/>
            </a:endParaRPr>
          </a:p>
        </p:txBody>
      </p:sp>
      <p:sp>
        <p:nvSpPr>
          <p:cNvPr id="375" name="Oval 18"/>
          <p:cNvSpPr/>
          <p:nvPr/>
        </p:nvSpPr>
        <p:spPr>
          <a:xfrm>
            <a:off x="7176600" y="3726000"/>
            <a:ext cx="180720" cy="182160"/>
          </a:xfrm>
          <a:prstGeom prst="ellipse">
            <a:avLst/>
          </a:prstGeom>
          <a:solidFill>
            <a:srgbClr val="000000"/>
          </a:solidFill>
          <a:ln w="28440">
            <a:solidFill>
              <a:srgbClr val="000000"/>
            </a:solidFill>
            <a:round/>
          </a:ln>
        </p:spPr>
        <p:style>
          <a:lnRef idx="0"/>
          <a:fillRef idx="0"/>
          <a:effectRef idx="0"/>
          <a:fontRef idx="minor"/>
        </p:style>
        <p:txBody>
          <a:bodyPr wrap="none" lIns="90000" rIns="90000" tIns="45000" bIns="45000" anchor="ctr">
            <a:noAutofit/>
          </a:bodyPr>
          <a:p>
            <a:endParaRPr b="0" lang="en-GB" sz="1800" spc="-1" strike="noStrike">
              <a:solidFill>
                <a:schemeClr val="dk1"/>
              </a:solidFill>
              <a:latin typeface="Aptos"/>
              <a:ea typeface="Garamond"/>
            </a:endParaRPr>
          </a:p>
        </p:txBody>
      </p:sp>
      <p:sp>
        <p:nvSpPr>
          <p:cNvPr id="376" name="Oval 19"/>
          <p:cNvSpPr/>
          <p:nvPr/>
        </p:nvSpPr>
        <p:spPr>
          <a:xfrm>
            <a:off x="7173720" y="3071880"/>
            <a:ext cx="177480" cy="182160"/>
          </a:xfrm>
          <a:prstGeom prst="ellipse">
            <a:avLst/>
          </a:prstGeom>
          <a:solidFill>
            <a:srgbClr val="000000"/>
          </a:solidFill>
          <a:ln w="28440">
            <a:solidFill>
              <a:srgbClr val="000000"/>
            </a:solidFill>
            <a:round/>
          </a:ln>
        </p:spPr>
        <p:style>
          <a:lnRef idx="0"/>
          <a:fillRef idx="0"/>
          <a:effectRef idx="0"/>
          <a:fontRef idx="minor"/>
        </p:style>
        <p:txBody>
          <a:bodyPr wrap="none" lIns="90000" rIns="90000" tIns="45000" bIns="45000" anchor="ctr">
            <a:noAutofit/>
          </a:bodyPr>
          <a:p>
            <a:endParaRPr b="0" lang="en-GB" sz="1800" spc="-1" strike="noStrike">
              <a:solidFill>
                <a:schemeClr val="dk1"/>
              </a:solidFill>
              <a:latin typeface="Aptos"/>
              <a:ea typeface="Garamond"/>
            </a:endParaRPr>
          </a:p>
        </p:txBody>
      </p:sp>
      <p:sp>
        <p:nvSpPr>
          <p:cNvPr id="377" name="Oval 20"/>
          <p:cNvSpPr/>
          <p:nvPr/>
        </p:nvSpPr>
        <p:spPr>
          <a:xfrm>
            <a:off x="7186320" y="2352960"/>
            <a:ext cx="177480" cy="182160"/>
          </a:xfrm>
          <a:prstGeom prst="ellipse">
            <a:avLst/>
          </a:prstGeom>
          <a:solidFill>
            <a:srgbClr val="000000"/>
          </a:solidFill>
          <a:ln w="28440">
            <a:solidFill>
              <a:srgbClr val="000000"/>
            </a:solidFill>
            <a:round/>
          </a:ln>
        </p:spPr>
        <p:style>
          <a:lnRef idx="0"/>
          <a:fillRef idx="0"/>
          <a:effectRef idx="0"/>
          <a:fontRef idx="minor"/>
        </p:style>
        <p:txBody>
          <a:bodyPr wrap="none" lIns="90000" rIns="90000" tIns="45000" bIns="45000" anchor="ctr">
            <a:noAutofit/>
          </a:bodyPr>
          <a:p>
            <a:endParaRPr b="0" lang="en-GB" sz="1800" spc="-1" strike="noStrike">
              <a:solidFill>
                <a:schemeClr val="dk1"/>
              </a:solidFill>
              <a:latin typeface="Aptos"/>
              <a:ea typeface="Garamond"/>
            </a:endParaRPr>
          </a:p>
        </p:txBody>
      </p:sp>
      <p:sp>
        <p:nvSpPr>
          <p:cNvPr id="378" name="Text Box 21"/>
          <p:cNvSpPr/>
          <p:nvPr/>
        </p:nvSpPr>
        <p:spPr>
          <a:xfrm>
            <a:off x="7473600" y="2190960"/>
            <a:ext cx="389880" cy="4561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2400" spc="-1" strike="noStrike">
                <a:solidFill>
                  <a:srgbClr val="008080"/>
                </a:solidFill>
                <a:latin typeface="Aptos"/>
                <a:ea typeface="Garamond"/>
              </a:rPr>
              <a:t>A</a:t>
            </a:r>
            <a:endParaRPr b="0" lang="en-US" sz="2400" spc="-1" strike="noStrike">
              <a:solidFill>
                <a:srgbClr val="000000"/>
              </a:solidFill>
              <a:latin typeface="Arial"/>
            </a:endParaRPr>
          </a:p>
        </p:txBody>
      </p:sp>
      <p:sp>
        <p:nvSpPr>
          <p:cNvPr id="379" name="Text Box 22"/>
          <p:cNvSpPr/>
          <p:nvPr/>
        </p:nvSpPr>
        <p:spPr>
          <a:xfrm>
            <a:off x="7458120" y="2900520"/>
            <a:ext cx="383760" cy="4561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2400" spc="-1" strike="noStrike">
                <a:solidFill>
                  <a:schemeClr val="accent3"/>
                </a:solidFill>
                <a:latin typeface="Aptos"/>
                <a:ea typeface="Garamond"/>
              </a:rPr>
              <a:t>B</a:t>
            </a:r>
            <a:endParaRPr b="0" lang="en-US" sz="2400" spc="-1" strike="noStrike">
              <a:solidFill>
                <a:srgbClr val="000000"/>
              </a:solidFill>
              <a:latin typeface="Arial"/>
            </a:endParaRPr>
          </a:p>
        </p:txBody>
      </p:sp>
      <p:sp>
        <p:nvSpPr>
          <p:cNvPr id="380" name="Text Box 23"/>
          <p:cNvSpPr/>
          <p:nvPr/>
        </p:nvSpPr>
        <p:spPr>
          <a:xfrm>
            <a:off x="7477200" y="3602160"/>
            <a:ext cx="374760" cy="4561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2400" spc="-1" strike="noStrike">
                <a:solidFill>
                  <a:schemeClr val="accent1"/>
                </a:solidFill>
                <a:latin typeface="Aptos"/>
                <a:ea typeface="Garamond"/>
              </a:rPr>
              <a:t>C</a:t>
            </a:r>
            <a:endParaRPr b="0" lang="en-US" sz="2400" spc="-1" strike="noStrike">
              <a:solidFill>
                <a:srgbClr val="000000"/>
              </a:solidFill>
              <a:latin typeface="Arial"/>
            </a:endParaRPr>
          </a:p>
        </p:txBody>
      </p:sp>
      <p:sp>
        <p:nvSpPr>
          <p:cNvPr id="381" name="Text Box 24"/>
          <p:cNvSpPr/>
          <p:nvPr/>
        </p:nvSpPr>
        <p:spPr>
          <a:xfrm>
            <a:off x="7462800" y="4213440"/>
            <a:ext cx="405360" cy="4561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2400" spc="-1" strike="noStrike">
                <a:solidFill>
                  <a:schemeClr val="accent5"/>
                </a:solidFill>
                <a:latin typeface="Aptos"/>
                <a:ea typeface="Garamond"/>
              </a:rPr>
              <a:t>D</a:t>
            </a:r>
            <a:endParaRPr b="0" lang="en-US" sz="2400" spc="-1" strike="noStrike">
              <a:solidFill>
                <a:srgbClr val="000000"/>
              </a:solidFill>
              <a:latin typeface="Arial"/>
            </a:endParaRPr>
          </a:p>
        </p:txBody>
      </p:sp>
      <p:sp>
        <p:nvSpPr>
          <p:cNvPr id="382" name="Text Box 25"/>
          <p:cNvSpPr/>
          <p:nvPr/>
        </p:nvSpPr>
        <p:spPr>
          <a:xfrm>
            <a:off x="7476480" y="4991400"/>
            <a:ext cx="351720" cy="4561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2400" spc="-1" strike="noStrike">
                <a:solidFill>
                  <a:schemeClr val="accent1"/>
                </a:solidFill>
                <a:latin typeface="Aptos"/>
                <a:ea typeface="Garamond"/>
              </a:rPr>
              <a:t>E</a:t>
            </a:r>
            <a:endParaRPr b="0" lang="en-US" sz="2400" spc="-1" strike="noStrike">
              <a:solidFill>
                <a:srgbClr val="000000"/>
              </a:solidFill>
              <a:latin typeface="Arial"/>
            </a:endParaRPr>
          </a:p>
        </p:txBody>
      </p:sp>
      <p:sp>
        <p:nvSpPr>
          <p:cNvPr id="383" name="Line 26"/>
          <p:cNvSpPr/>
          <p:nvPr/>
        </p:nvSpPr>
        <p:spPr>
          <a:xfrm flipH="1">
            <a:off x="2976120" y="4300560"/>
            <a:ext cx="261720" cy="387360"/>
          </a:xfrm>
          <a:prstGeom prst="line">
            <a:avLst/>
          </a:prstGeom>
          <a:ln w="28440">
            <a:solidFill>
              <a:srgbClr val="000000"/>
            </a:solidFill>
            <a:round/>
            <a:headEnd len="med" type="triangle" w="med"/>
          </a:ln>
        </p:spPr>
        <p:style>
          <a:lnRef idx="0"/>
          <a:fillRef idx="0"/>
          <a:effectRef idx="0"/>
          <a:fontRef idx="minor"/>
        </p:style>
        <p:txBody>
          <a:bodyPr lIns="90000" rIns="90000" tIns="45000" bIns="45000" anchor="ctr">
            <a:noAutofit/>
          </a:bodyPr>
          <a:p>
            <a:endParaRPr b="0" lang="en-GB" sz="1800" spc="-1" strike="noStrike">
              <a:solidFill>
                <a:schemeClr val="dk1"/>
              </a:solidFill>
              <a:latin typeface="Aptos"/>
              <a:ea typeface="Garamond"/>
            </a:endParaRPr>
          </a:p>
        </p:txBody>
      </p:sp>
      <p:sp>
        <p:nvSpPr>
          <p:cNvPr id="384" name="Line 27"/>
          <p:cNvSpPr/>
          <p:nvPr/>
        </p:nvSpPr>
        <p:spPr>
          <a:xfrm>
            <a:off x="4706280" y="3718080"/>
            <a:ext cx="360" cy="1320480"/>
          </a:xfrm>
          <a:prstGeom prst="line">
            <a:avLst/>
          </a:prstGeom>
          <a:ln w="12600">
            <a:solidFill>
              <a:srgbClr val="000000"/>
            </a:solidFill>
            <a:round/>
            <a:headEnd len="med" type="triangle" w="med"/>
          </a:ln>
        </p:spPr>
        <p:style>
          <a:lnRef idx="0"/>
          <a:fillRef idx="0"/>
          <a:effectRef idx="0"/>
          <a:fontRef idx="minor"/>
        </p:style>
        <p:txBody>
          <a:bodyPr lIns="90000" rIns="90000" tIns="45000" bIns="45000" anchor="ctr">
            <a:noAutofit/>
          </a:bodyPr>
          <a:p>
            <a:endParaRPr b="0" lang="en-GB" sz="1800" spc="-1" strike="noStrike">
              <a:solidFill>
                <a:schemeClr val="dk1"/>
              </a:solidFill>
              <a:latin typeface="Aptos"/>
              <a:ea typeface="Garamond"/>
            </a:endParaRPr>
          </a:p>
        </p:txBody>
      </p:sp>
      <p:sp>
        <p:nvSpPr>
          <p:cNvPr id="385" name="Line 28"/>
          <p:cNvSpPr/>
          <p:nvPr/>
        </p:nvSpPr>
        <p:spPr>
          <a:xfrm flipV="1">
            <a:off x="5085720" y="4805280"/>
            <a:ext cx="68400" cy="270000"/>
          </a:xfrm>
          <a:prstGeom prst="line">
            <a:avLst/>
          </a:prstGeom>
          <a:ln w="12600">
            <a:solidFill>
              <a:srgbClr val="000000"/>
            </a:solidFill>
            <a:round/>
            <a:tailEnd len="med" type="triangle" w="med"/>
          </a:ln>
        </p:spPr>
        <p:style>
          <a:lnRef idx="0"/>
          <a:fillRef idx="0"/>
          <a:effectRef idx="0"/>
          <a:fontRef idx="minor"/>
        </p:style>
        <p:txBody>
          <a:bodyPr lIns="90000" rIns="90000" tIns="45000" bIns="45000" anchor="ctr">
            <a:noAutofit/>
          </a:bodyPr>
          <a:p>
            <a:endParaRPr b="0" lang="en-GB" sz="1800" spc="-1" strike="noStrike">
              <a:solidFill>
                <a:schemeClr val="dk1"/>
              </a:solidFill>
              <a:latin typeface="Aptos"/>
              <a:ea typeface="Garamond"/>
            </a:endParaRPr>
          </a:p>
        </p:txBody>
      </p:sp>
      <p:sp>
        <p:nvSpPr>
          <p:cNvPr id="386" name="Line 29"/>
          <p:cNvSpPr/>
          <p:nvPr/>
        </p:nvSpPr>
        <p:spPr>
          <a:xfrm flipV="1">
            <a:off x="5541480" y="3800520"/>
            <a:ext cx="450720" cy="1236600"/>
          </a:xfrm>
          <a:prstGeom prst="line">
            <a:avLst/>
          </a:prstGeom>
          <a:ln w="12600">
            <a:solidFill>
              <a:srgbClr val="000000"/>
            </a:solidFill>
            <a:round/>
            <a:tailEnd len="med" type="triangle" w="med"/>
          </a:ln>
        </p:spPr>
        <p:style>
          <a:lnRef idx="0"/>
          <a:fillRef idx="0"/>
          <a:effectRef idx="0"/>
          <a:fontRef idx="minor"/>
        </p:style>
        <p:txBody>
          <a:bodyPr lIns="90000" rIns="90000" tIns="45000" bIns="45000" anchor="ctr">
            <a:noAutofit/>
          </a:bodyPr>
          <a:p>
            <a:endParaRPr b="0" lang="en-GB" sz="1800" spc="-1" strike="noStrike">
              <a:solidFill>
                <a:schemeClr val="dk1"/>
              </a:solidFill>
              <a:latin typeface="Aptos"/>
              <a:ea typeface="Garamond"/>
            </a:endParaRPr>
          </a:p>
        </p:txBody>
      </p:sp>
      <p:sp>
        <p:nvSpPr>
          <p:cNvPr id="387" name="Line 30"/>
          <p:cNvSpPr/>
          <p:nvPr/>
        </p:nvSpPr>
        <p:spPr>
          <a:xfrm>
            <a:off x="3457080" y="2657520"/>
            <a:ext cx="520560" cy="1066680"/>
          </a:xfrm>
          <a:prstGeom prst="line">
            <a:avLst/>
          </a:prstGeom>
          <a:ln w="12600">
            <a:solidFill>
              <a:srgbClr val="000000"/>
            </a:solidFill>
            <a:round/>
            <a:tailEnd len="med" type="triangle" w="med"/>
          </a:ln>
        </p:spPr>
        <p:style>
          <a:lnRef idx="0"/>
          <a:fillRef idx="0"/>
          <a:effectRef idx="0"/>
          <a:fontRef idx="minor"/>
        </p:style>
        <p:txBody>
          <a:bodyPr lIns="90000" rIns="90000" tIns="45000" bIns="45000" anchor="ctr">
            <a:noAutofit/>
          </a:bodyPr>
          <a:p>
            <a:endParaRPr b="0" lang="en-GB" sz="1800" spc="-1" strike="noStrike">
              <a:solidFill>
                <a:schemeClr val="dk1"/>
              </a:solidFill>
              <a:latin typeface="Aptos"/>
              <a:ea typeface="Garamond"/>
            </a:endParaRPr>
          </a:p>
        </p:txBody>
      </p:sp>
      <p:sp>
        <p:nvSpPr>
          <p:cNvPr id="388" name="Line 31"/>
          <p:cNvSpPr/>
          <p:nvPr/>
        </p:nvSpPr>
        <p:spPr>
          <a:xfrm>
            <a:off x="3828600" y="2657520"/>
            <a:ext cx="1641600" cy="914400"/>
          </a:xfrm>
          <a:prstGeom prst="line">
            <a:avLst/>
          </a:prstGeom>
          <a:ln w="12600">
            <a:solidFill>
              <a:srgbClr val="000000"/>
            </a:solidFill>
            <a:round/>
            <a:tailEnd len="med" type="triangle" w="med"/>
          </a:ln>
        </p:spPr>
        <p:style>
          <a:lnRef idx="0"/>
          <a:fillRef idx="0"/>
          <a:effectRef idx="0"/>
          <a:fontRef idx="minor"/>
        </p:style>
        <p:txBody>
          <a:bodyPr lIns="90000" rIns="90000" tIns="45000" bIns="45000" anchor="ctr">
            <a:noAutofit/>
          </a:bodyPr>
          <a:p>
            <a:endParaRPr b="0" lang="en-GB" sz="1800" spc="-1" strike="noStrike">
              <a:solidFill>
                <a:schemeClr val="dk1"/>
              </a:solidFill>
              <a:latin typeface="Aptos"/>
              <a:ea typeface="Garamond"/>
            </a:endParaRPr>
          </a:p>
        </p:txBody>
      </p:sp>
      <p:sp>
        <p:nvSpPr>
          <p:cNvPr id="389" name="Line 32"/>
          <p:cNvSpPr/>
          <p:nvPr/>
        </p:nvSpPr>
        <p:spPr>
          <a:xfrm>
            <a:off x="4201560" y="2504880"/>
            <a:ext cx="1492200" cy="457200"/>
          </a:xfrm>
          <a:prstGeom prst="line">
            <a:avLst/>
          </a:prstGeom>
          <a:ln w="12600">
            <a:solidFill>
              <a:srgbClr val="000000"/>
            </a:solidFill>
            <a:round/>
            <a:tailEnd len="med" type="triangle" w="med"/>
          </a:ln>
        </p:spPr>
        <p:style>
          <a:lnRef idx="0"/>
          <a:fillRef idx="0"/>
          <a:effectRef idx="0"/>
          <a:fontRef idx="minor"/>
        </p:style>
        <p:txBody>
          <a:bodyPr lIns="90000" rIns="90000" tIns="45000" bIns="45000" anchor="ctr">
            <a:noAutofit/>
          </a:bodyPr>
          <a:p>
            <a:endParaRPr b="0" lang="en-GB" sz="1800" spc="-1" strike="noStrike">
              <a:solidFill>
                <a:schemeClr val="dk1"/>
              </a:solidFill>
              <a:latin typeface="Aptos"/>
              <a:ea typeface="Garamond"/>
            </a:endParaRPr>
          </a:p>
        </p:txBody>
      </p:sp>
      <p:sp>
        <p:nvSpPr>
          <p:cNvPr id="390" name="Line 33"/>
          <p:cNvSpPr/>
          <p:nvPr/>
        </p:nvSpPr>
        <p:spPr>
          <a:xfrm>
            <a:off x="7246440" y="2022480"/>
            <a:ext cx="360" cy="253800"/>
          </a:xfrm>
          <a:prstGeom prst="line">
            <a:avLst/>
          </a:prstGeom>
          <a:ln w="12600">
            <a:solidFill>
              <a:srgbClr val="000000"/>
            </a:solidFill>
            <a:round/>
            <a:tailEnd len="med" type="triangle" w="med"/>
          </a:ln>
        </p:spPr>
        <p:style>
          <a:lnRef idx="0"/>
          <a:fillRef idx="0"/>
          <a:effectRef idx="0"/>
          <a:fontRef idx="minor"/>
        </p:style>
        <p:txBody>
          <a:bodyPr lIns="90000" rIns="90000" tIns="45000" bIns="45000" anchor="ctr">
            <a:noAutofit/>
          </a:bodyPr>
          <a:p>
            <a:endParaRPr b="0" lang="en-GB" sz="1800" spc="-1" strike="noStrike">
              <a:solidFill>
                <a:schemeClr val="dk1"/>
              </a:solidFill>
              <a:latin typeface="Aptos"/>
              <a:ea typeface="Garamond"/>
            </a:endParaRPr>
          </a:p>
        </p:txBody>
      </p:sp>
      <p:sp>
        <p:nvSpPr>
          <p:cNvPr id="391" name="Text Box 36"/>
          <p:cNvSpPr/>
          <p:nvPr/>
        </p:nvSpPr>
        <p:spPr>
          <a:xfrm>
            <a:off x="8119440" y="2854440"/>
            <a:ext cx="1591200" cy="9133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Aptos"/>
                <a:ea typeface="Garamond"/>
              </a:rPr>
              <a:t>Represent the</a:t>
            </a:r>
            <a:endParaRPr b="0" lang="en-US" sz="1800" spc="-1" strike="noStrike">
              <a:solidFill>
                <a:srgbClr val="000000"/>
              </a:solidFill>
              <a:latin typeface="Arial"/>
            </a:endParaRPr>
          </a:p>
          <a:p>
            <a:pPr defTabSz="914400">
              <a:lnSpc>
                <a:spcPct val="100000"/>
              </a:lnSpc>
            </a:pPr>
            <a:r>
              <a:rPr b="1" lang="en-US" sz="1800" spc="-1" strike="noStrike">
                <a:solidFill>
                  <a:schemeClr val="dk1"/>
                </a:solidFill>
                <a:latin typeface="Aptos"/>
                <a:ea typeface="Garamond"/>
              </a:rPr>
              <a:t>taxa</a:t>
            </a:r>
            <a:endParaRPr b="0" lang="en-US" sz="1800" spc="-1" strike="noStrike">
              <a:solidFill>
                <a:srgbClr val="000000"/>
              </a:solidFill>
              <a:latin typeface="Arial"/>
            </a:endParaRPr>
          </a:p>
        </p:txBody>
      </p:sp>
      <p:sp>
        <p:nvSpPr>
          <p:cNvPr id="392" name="PlaceHolder 2"/>
          <p:cNvSpPr>
            <a:spLocks noGrp="1"/>
          </p:cNvSpPr>
          <p:nvPr>
            <p:ph type="ftr" idx="67"/>
          </p:nvPr>
        </p:nvSpPr>
        <p:spPr>
          <a:xfrm>
            <a:off x="0" y="6577920"/>
            <a:ext cx="9448560" cy="279720"/>
          </a:xfrm>
          <a:prstGeom prst="rect">
            <a:avLst/>
          </a:prstGeom>
          <a:solidFill>
            <a:schemeClr val="lt1">
              <a:lumMod val="85000"/>
            </a:schemeClr>
          </a:solidFill>
          <a:ln w="0">
            <a:noFill/>
          </a:ln>
        </p:spPr>
        <p:txBody>
          <a:bodyPr lIns="91440" rIns="91440" tIns="45720" bIns="45720" anchor="ctr">
            <a:noAutofit/>
          </a:bodyPr>
          <a:p>
            <a:pPr indent="0">
              <a:buNone/>
            </a:pPr>
            <a:endParaRPr b="0" lang="cs-CZ" sz="1400" spc="-1" strike="noStrike">
              <a:solidFill>
                <a:schemeClr val="dk1">
                  <a:tint val="75000"/>
                </a:schemeClr>
              </a:solidFill>
              <a:latin typeface="Aptos"/>
            </a:endParaRPr>
          </a:p>
        </p:txBody>
      </p:sp>
      <p:sp>
        <p:nvSpPr>
          <p:cNvPr id="393" name="PlaceHolder 3"/>
          <p:cNvSpPr>
            <a:spLocks noGrp="1"/>
          </p:cNvSpPr>
          <p:nvPr>
            <p:ph type="sldNum" idx="68"/>
          </p:nvPr>
        </p:nvSpPr>
        <p:spPr>
          <a:xfrm>
            <a:off x="9448920" y="6577920"/>
            <a:ext cx="2742840" cy="279720"/>
          </a:xfrm>
          <a:prstGeom prst="rect">
            <a:avLst/>
          </a:prstGeom>
          <a:solidFill>
            <a:schemeClr val="lt1">
              <a:lumMod val="85000"/>
            </a:schemeClr>
          </a:solidFill>
          <a:ln w="0">
            <a:noFill/>
          </a:ln>
        </p:spPr>
        <p:txBody>
          <a:bodyPr lIns="91440" rIns="91440" tIns="45720" bIns="45720" anchor="ctr">
            <a:noAutofit/>
          </a:bodyPr>
          <a:lstStyle>
            <a:lvl1pPr indent="0" algn="ctr" defTabSz="914400">
              <a:lnSpc>
                <a:spcPct val="100000"/>
              </a:lnSpc>
              <a:buNone/>
              <a:defRPr b="0" lang="cs-CZ" sz="1400" spc="-1" strike="noStrike">
                <a:solidFill>
                  <a:schemeClr val="dk1">
                    <a:tint val="75000"/>
                  </a:schemeClr>
                </a:solidFill>
                <a:latin typeface="Aptos"/>
              </a:defRPr>
            </a:lvl1pPr>
          </a:lstStyle>
          <a:p>
            <a:pPr indent="0" algn="ctr" defTabSz="914400">
              <a:lnSpc>
                <a:spcPct val="100000"/>
              </a:lnSpc>
              <a:buNone/>
            </a:pPr>
            <a:fld id="{163102F6-7B64-4BEC-AD2D-7B731DA2CF9A}" type="slidenum">
              <a:rPr b="0" lang="cs-CZ" sz="1400" spc="-1" strike="noStrike">
                <a:solidFill>
                  <a:schemeClr val="dk1">
                    <a:tint val="75000"/>
                  </a:schemeClr>
                </a:solidFill>
                <a:latin typeface="Aptos"/>
              </a:rPr>
              <a:t>&lt;number&gt;</a:t>
            </a:fld>
            <a:endParaRPr b="0" lang="en-US" sz="1400" spc="-1" strike="noStrike">
              <a:solidFill>
                <a:srgbClr val="000000"/>
              </a:solidFill>
              <a:latin typeface="Times New Roman"/>
            </a:endParaRPr>
          </a:p>
        </p:txBody>
      </p:sp>
      <p:sp>
        <p:nvSpPr>
          <p:cNvPr id="394" name=""/>
          <p:cNvSpPr txBox="1"/>
          <p:nvPr/>
        </p:nvSpPr>
        <p:spPr>
          <a:xfrm>
            <a:off x="593640" y="914400"/>
            <a:ext cx="3004560" cy="914400"/>
          </a:xfrm>
          <a:prstGeom prst="rect">
            <a:avLst/>
          </a:prstGeom>
          <a:noFill/>
          <a:ln w="0">
            <a:noFill/>
          </a:ln>
        </p:spPr>
        <p:txBody>
          <a:bodyPr lIns="90000" rIns="90000" tIns="45000" bIns="45000" anchor="t">
            <a:noAutofit/>
          </a:bodyPr>
          <a:p>
            <a:r>
              <a:rPr b="0" i="1" lang="en-US" sz="1600" spc="-1" strike="noStrike">
                <a:solidFill>
                  <a:srgbClr val="000000"/>
                </a:solidFill>
                <a:latin typeface="Arial"/>
              </a:rPr>
              <a:t>phylogenetic tree: a diagram that represents evolutionary relationships between taxa</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3373b"/>
        </a:solidFill>
      </p:bgPr>
    </p:bg>
    <p:spTree>
      <p:nvGrpSpPr>
        <p:cNvPr id="1" name=""/>
        <p:cNvGrpSpPr/>
        <p:nvPr/>
      </p:nvGrpSpPr>
      <p:grpSpPr>
        <a:xfrm>
          <a:off x="0" y="0"/>
          <a:ext cx="0" cy="0"/>
          <a:chOff x="0" y="0"/>
          <a:chExt cx="0" cy="0"/>
        </a:xfrm>
      </p:grpSpPr>
      <p:sp>
        <p:nvSpPr>
          <p:cNvPr id="67" name="PlaceHolder 1"/>
          <p:cNvSpPr>
            <a:spLocks noGrp="1"/>
          </p:cNvSpPr>
          <p:nvPr>
            <p:ph type="sldNum" idx="19"/>
          </p:nvPr>
        </p:nvSpPr>
        <p:spPr>
          <a:xfrm>
            <a:off x="9448920" y="6553080"/>
            <a:ext cx="2742840" cy="304560"/>
          </a:xfrm>
          <a:prstGeom prst="rect">
            <a:avLst/>
          </a:prstGeom>
          <a:solidFill>
            <a:schemeClr val="lt1">
              <a:lumMod val="85000"/>
            </a:schemeClr>
          </a:solidFill>
          <a:ln w="0">
            <a:noFill/>
          </a:ln>
        </p:spPr>
        <p:txBody>
          <a:bodyPr lIns="91440" rIns="91440" tIns="45720" bIns="45720" anchor="ctr">
            <a:noAutofit/>
          </a:bodyPr>
          <a:lstStyle>
            <a:lvl1pPr indent="0" algn="ctr" defTabSz="914400">
              <a:lnSpc>
                <a:spcPct val="100000"/>
              </a:lnSpc>
              <a:spcAft>
                <a:spcPts val="601"/>
              </a:spcAft>
              <a:buNone/>
              <a:defRPr b="0" lang="cs-CZ" sz="1400" spc="-1" strike="noStrike">
                <a:solidFill>
                  <a:schemeClr val="dk1">
                    <a:tint val="75000"/>
                  </a:schemeClr>
                </a:solidFill>
                <a:latin typeface="Aptos"/>
              </a:defRPr>
            </a:lvl1pPr>
          </a:lstStyle>
          <a:p>
            <a:pPr indent="0" algn="ctr" defTabSz="914400">
              <a:lnSpc>
                <a:spcPct val="100000"/>
              </a:lnSpc>
              <a:spcAft>
                <a:spcPts val="601"/>
              </a:spcAft>
              <a:buNone/>
            </a:pPr>
            <a:fld id="{43C7137C-9490-4C61-9C0A-422816B12600}" type="slidenum">
              <a:rPr b="0" lang="cs-CZ" sz="1400" spc="-1" strike="noStrike">
                <a:solidFill>
                  <a:schemeClr val="dk1">
                    <a:tint val="75000"/>
                  </a:schemeClr>
                </a:solidFill>
                <a:latin typeface="Aptos"/>
              </a:rPr>
              <a:t>&lt;number&gt;</a:t>
            </a:fld>
            <a:endParaRPr b="0" lang="en-US" sz="1400" spc="-1" strike="noStrike">
              <a:solidFill>
                <a:srgbClr val="000000"/>
              </a:solidFill>
              <a:latin typeface="Times New Roman"/>
            </a:endParaRPr>
          </a:p>
        </p:txBody>
      </p:sp>
      <p:sp>
        <p:nvSpPr>
          <p:cNvPr id="68" name="Title 4"/>
          <p:cNvSpPr/>
          <p:nvPr/>
        </p:nvSpPr>
        <p:spPr>
          <a:xfrm>
            <a:off x="1223640" y="1869480"/>
            <a:ext cx="10515240" cy="2852280"/>
          </a:xfrm>
          <a:prstGeom prst="rect">
            <a:avLst/>
          </a:prstGeom>
          <a:noFill/>
          <a:ln w="0">
            <a:noFill/>
          </a:ln>
        </p:spPr>
        <p:style>
          <a:lnRef idx="0"/>
          <a:fillRef idx="0"/>
          <a:effectRef idx="0"/>
          <a:fontRef idx="minor"/>
        </p:style>
        <p:txBody>
          <a:bodyPr anchor="b">
            <a:normAutofit/>
          </a:bodyPr>
          <a:p>
            <a:pPr defTabSz="914400">
              <a:lnSpc>
                <a:spcPct val="120000"/>
              </a:lnSpc>
            </a:pPr>
            <a:r>
              <a:rPr b="0" lang="en-US" sz="3200" spc="-1" strike="noStrike">
                <a:solidFill>
                  <a:schemeClr val="lt1">
                    <a:lumMod val="85000"/>
                  </a:schemeClr>
                </a:solidFill>
                <a:latin typeface="Aptos Display"/>
              </a:rPr>
              <a:t>Origins of biodiversity</a:t>
            </a:r>
            <a:endParaRPr b="0" lang="en-US" sz="3200" spc="-1" strike="noStrike">
              <a:solidFill>
                <a:srgbClr val="ffffff"/>
              </a:solidFill>
              <a:latin typeface="Arial"/>
            </a:endParaRPr>
          </a:p>
        </p:txBody>
      </p:sp>
      <p:sp>
        <p:nvSpPr>
          <p:cNvPr id="69" name="Text Placeholder 5"/>
          <p:cNvSpPr/>
          <p:nvPr/>
        </p:nvSpPr>
        <p:spPr>
          <a:xfrm>
            <a:off x="1252800" y="4734720"/>
            <a:ext cx="10515240" cy="1499760"/>
          </a:xfrm>
          <a:prstGeom prst="rect">
            <a:avLst/>
          </a:prstGeom>
          <a:noFill/>
          <a:ln w="0">
            <a:noFill/>
          </a:ln>
        </p:spPr>
        <p:style>
          <a:lnRef idx="0"/>
          <a:fillRef idx="0"/>
          <a:effectRef idx="0"/>
          <a:fontRef idx="minor"/>
        </p:style>
        <p:txBody>
          <a:bodyPr anchor="t">
            <a:normAutofit/>
          </a:bodyPr>
          <a:p>
            <a:pPr defTabSz="914400">
              <a:lnSpc>
                <a:spcPct val="90000"/>
              </a:lnSpc>
              <a:spcBef>
                <a:spcPts val="1199"/>
              </a:spcBef>
              <a:tabLst>
                <a:tab algn="l" pos="0"/>
              </a:tabLst>
            </a:pPr>
            <a:r>
              <a:rPr b="0" lang="en-US" sz="2400" spc="-1" strike="noStrike">
                <a:solidFill>
                  <a:schemeClr val="dk1">
                    <a:tint val="75000"/>
                  </a:schemeClr>
                </a:solidFill>
                <a:latin typeface="Aptos"/>
              </a:rPr>
              <a:t>Biodiversity through geological time</a:t>
            </a:r>
            <a:endParaRPr b="0" lang="en-US" sz="2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 name="PlaceHolder 1"/>
          <p:cNvSpPr>
            <a:spLocks noGrp="1"/>
          </p:cNvSpPr>
          <p:nvPr>
            <p:ph type="title"/>
          </p:nvPr>
        </p:nvSpPr>
        <p:spPr>
          <a:xfrm>
            <a:off x="0" y="0"/>
            <a:ext cx="12487320" cy="680760"/>
          </a:xfrm>
          <a:prstGeom prst="rect">
            <a:avLst/>
          </a:prstGeom>
          <a:solidFill>
            <a:schemeClr val="lt1">
              <a:lumMod val="85000"/>
            </a:schemeClr>
          </a:solidFill>
          <a:ln w="0">
            <a:noFill/>
          </a:ln>
        </p:spPr>
        <p:txBody>
          <a:bodyPr lIns="91440" rIns="91440" tIns="45720" bIns="45720" anchor="ctr">
            <a:noAutofit/>
          </a:bodyPr>
          <a:p>
            <a:pPr marL="274320" indent="0" defTabSz="914400">
              <a:lnSpc>
                <a:spcPct val="90000"/>
              </a:lnSpc>
              <a:buNone/>
            </a:pPr>
            <a:r>
              <a:rPr b="0" lang="de-DE" sz="2400" spc="-1" strike="noStrike">
                <a:solidFill>
                  <a:schemeClr val="dk1"/>
                </a:solidFill>
                <a:latin typeface="Aptos Display"/>
              </a:rPr>
              <a:t>Types of phylogenetic trees</a:t>
            </a:r>
            <a:endParaRPr b="0" lang="cs-CZ" sz="2400" spc="-1" strike="noStrike">
              <a:solidFill>
                <a:schemeClr val="dk1"/>
              </a:solidFill>
              <a:latin typeface="Aptos"/>
            </a:endParaRPr>
          </a:p>
        </p:txBody>
      </p:sp>
      <p:sp>
        <p:nvSpPr>
          <p:cNvPr id="396" name="PlaceHolder 2"/>
          <p:cNvSpPr>
            <a:spLocks noGrp="1"/>
          </p:cNvSpPr>
          <p:nvPr>
            <p:ph/>
          </p:nvPr>
        </p:nvSpPr>
        <p:spPr>
          <a:xfrm>
            <a:off x="838080" y="1105200"/>
            <a:ext cx="10515240" cy="4350960"/>
          </a:xfrm>
          <a:prstGeom prst="rect">
            <a:avLst/>
          </a:prstGeom>
          <a:noFill/>
          <a:ln w="0">
            <a:noFill/>
          </a:ln>
        </p:spPr>
        <p:txBody>
          <a:bodyPr lIns="91440" rIns="91440" tIns="45720" bIns="45720" anchor="t">
            <a:noAutofit/>
          </a:bodyPr>
          <a:p>
            <a:pPr marL="343080" indent="-343080" defTabSz="914400">
              <a:lnSpc>
                <a:spcPct val="90000"/>
              </a:lnSpc>
              <a:spcBef>
                <a:spcPts val="1199"/>
              </a:spcBef>
              <a:buClr>
                <a:srgbClr val="000000"/>
              </a:buClr>
              <a:buFont typeface="Arial"/>
              <a:buChar char="•"/>
            </a:pPr>
            <a:r>
              <a:rPr b="1" lang="de-DE" sz="2000" spc="-1" strike="noStrike">
                <a:solidFill>
                  <a:schemeClr val="dk1"/>
                </a:solidFill>
                <a:latin typeface="Aptos"/>
              </a:rPr>
              <a:t>Cladogram</a:t>
            </a:r>
            <a:r>
              <a:rPr b="0" lang="de-DE" sz="2000" spc="-1" strike="noStrike">
                <a:solidFill>
                  <a:schemeClr val="dk1"/>
                </a:solidFill>
                <a:latin typeface="Aptos"/>
              </a:rPr>
              <a:t> </a:t>
            </a:r>
            <a:endParaRPr b="0" lang="cs-CZ" sz="2000" spc="-1" strike="noStrike">
              <a:solidFill>
                <a:schemeClr val="dk1"/>
              </a:solidFill>
              <a:latin typeface="Aptos"/>
            </a:endParaRPr>
          </a:p>
          <a:p>
            <a:pPr marL="685800" indent="0" defTabSz="914400">
              <a:lnSpc>
                <a:spcPct val="90000"/>
              </a:lnSpc>
              <a:spcBef>
                <a:spcPts val="1199"/>
              </a:spcBef>
              <a:buNone/>
              <a:tabLst>
                <a:tab algn="l" pos="0"/>
              </a:tabLst>
            </a:pPr>
            <a:r>
              <a:rPr b="0" lang="de-DE" sz="1800" spc="-1" strike="noStrike">
                <a:solidFill>
                  <a:schemeClr val="dk1"/>
                </a:solidFill>
                <a:latin typeface="Aptos"/>
              </a:rPr>
              <a:t>= only represents the branching-pattern, but is unscaled (branch lengths are not representative of anything)</a:t>
            </a:r>
            <a:endParaRPr b="0" lang="cs-CZ" sz="1800" spc="-1" strike="noStrike">
              <a:solidFill>
                <a:schemeClr val="dk1"/>
              </a:solidFill>
              <a:latin typeface="Aptos"/>
            </a:endParaRPr>
          </a:p>
          <a:p>
            <a:pPr marL="343080" indent="-343080" defTabSz="914400">
              <a:lnSpc>
                <a:spcPct val="90000"/>
              </a:lnSpc>
              <a:spcBef>
                <a:spcPts val="1199"/>
              </a:spcBef>
              <a:buClr>
                <a:srgbClr val="000000"/>
              </a:buClr>
              <a:buFont typeface="Arial"/>
              <a:buChar char="•"/>
              <a:tabLst>
                <a:tab algn="l" pos="0"/>
              </a:tabLst>
            </a:pPr>
            <a:r>
              <a:rPr b="1" lang="de-DE" sz="2000" spc="-1" strike="noStrike">
                <a:solidFill>
                  <a:schemeClr val="dk1"/>
                </a:solidFill>
                <a:latin typeface="Aptos"/>
              </a:rPr>
              <a:t>Phylogram</a:t>
            </a:r>
            <a:endParaRPr b="0" lang="cs-CZ" sz="2000" spc="-1" strike="noStrike">
              <a:solidFill>
                <a:schemeClr val="dk1"/>
              </a:solidFill>
              <a:latin typeface="Aptos"/>
            </a:endParaRPr>
          </a:p>
          <a:p>
            <a:pPr marL="685800" indent="0" defTabSz="914400">
              <a:lnSpc>
                <a:spcPct val="90000"/>
              </a:lnSpc>
              <a:spcBef>
                <a:spcPts val="1199"/>
              </a:spcBef>
              <a:buNone/>
              <a:tabLst>
                <a:tab algn="l" pos="0"/>
              </a:tabLst>
            </a:pPr>
            <a:r>
              <a:rPr b="0" lang="de-DE" sz="1800" spc="-1" strike="noStrike">
                <a:solidFill>
                  <a:schemeClr val="dk1"/>
                </a:solidFill>
                <a:latin typeface="Aptos"/>
              </a:rPr>
              <a:t>= Branch lengths are proportional to the amount of character change (e.g., genetic distance)</a:t>
            </a:r>
            <a:endParaRPr b="0" lang="cs-CZ" sz="1800" spc="-1" strike="noStrike">
              <a:solidFill>
                <a:schemeClr val="dk1"/>
              </a:solidFill>
              <a:latin typeface="Aptos"/>
            </a:endParaRPr>
          </a:p>
          <a:p>
            <a:pPr marL="343080" indent="-343080" defTabSz="914400">
              <a:lnSpc>
                <a:spcPct val="90000"/>
              </a:lnSpc>
              <a:spcBef>
                <a:spcPts val="1199"/>
              </a:spcBef>
              <a:buClr>
                <a:srgbClr val="000000"/>
              </a:buClr>
              <a:buFont typeface="Arial"/>
              <a:buChar char="•"/>
              <a:tabLst>
                <a:tab algn="l" pos="0"/>
              </a:tabLst>
            </a:pPr>
            <a:r>
              <a:rPr b="1" lang="de-DE" sz="2000" spc="-1" strike="noStrike">
                <a:solidFill>
                  <a:schemeClr val="dk1"/>
                </a:solidFill>
                <a:latin typeface="Aptos"/>
              </a:rPr>
              <a:t>Chronogram</a:t>
            </a:r>
            <a:endParaRPr b="0" lang="cs-CZ" sz="2000" spc="-1" strike="noStrike">
              <a:solidFill>
                <a:schemeClr val="dk1"/>
              </a:solidFill>
              <a:latin typeface="Aptos"/>
            </a:endParaRPr>
          </a:p>
          <a:p>
            <a:pPr marL="685800" indent="0" defTabSz="914400">
              <a:lnSpc>
                <a:spcPct val="90000"/>
              </a:lnSpc>
              <a:spcBef>
                <a:spcPts val="1199"/>
              </a:spcBef>
              <a:buNone/>
              <a:tabLst>
                <a:tab algn="l" pos="0"/>
              </a:tabLst>
            </a:pPr>
            <a:r>
              <a:rPr b="0" lang="de-DE" sz="1800" spc="-1" strike="noStrike">
                <a:solidFill>
                  <a:schemeClr val="dk1"/>
                </a:solidFill>
                <a:latin typeface="Aptos"/>
              </a:rPr>
              <a:t>= Branch lengths represent time</a:t>
            </a:r>
            <a:endParaRPr b="0" lang="cs-CZ" sz="1800" spc="-1" strike="noStrike">
              <a:solidFill>
                <a:schemeClr val="dk1"/>
              </a:solidFill>
              <a:latin typeface="Aptos"/>
            </a:endParaRPr>
          </a:p>
        </p:txBody>
      </p:sp>
      <p:grpSp>
        <p:nvGrpSpPr>
          <p:cNvPr id="397" name="Group 3"/>
          <p:cNvGrpSpPr/>
          <p:nvPr/>
        </p:nvGrpSpPr>
        <p:grpSpPr>
          <a:xfrm>
            <a:off x="838080" y="3713040"/>
            <a:ext cx="2163600" cy="2706840"/>
            <a:chOff x="838080" y="3713040"/>
            <a:chExt cx="2163600" cy="2706840"/>
          </a:xfrm>
        </p:grpSpPr>
        <p:sp>
          <p:nvSpPr>
            <p:cNvPr id="398" name="Text Box 4"/>
            <p:cNvSpPr/>
            <p:nvPr/>
          </p:nvSpPr>
          <p:spPr>
            <a:xfrm>
              <a:off x="838080" y="3713040"/>
              <a:ext cx="182880" cy="396360"/>
            </a:xfrm>
            <a:prstGeom prst="rect">
              <a:avLst/>
            </a:prstGeom>
            <a:noFill/>
            <a:ln w="0">
              <a:noFill/>
            </a:ln>
          </p:spPr>
          <p:style>
            <a:lnRef idx="0"/>
            <a:fillRef idx="0"/>
            <a:effectRef idx="0"/>
            <a:fontRef idx="minor"/>
          </p:style>
          <p:txBody>
            <a:bodyPr wrap="none" lIns="90000" rIns="90000" tIns="45000" bIns="45000" anchor="t">
              <a:spAutoFit/>
            </a:bodyPr>
            <a:p>
              <a:endParaRPr b="1" lang="en-US" sz="2000" spc="-1" strike="noStrike">
                <a:solidFill>
                  <a:schemeClr val="dk1"/>
                </a:solidFill>
                <a:latin typeface="Garamond"/>
                <a:ea typeface="Garamond"/>
              </a:endParaRPr>
            </a:p>
          </p:txBody>
        </p:sp>
        <p:grpSp>
          <p:nvGrpSpPr>
            <p:cNvPr id="399" name="Group 5"/>
            <p:cNvGrpSpPr/>
            <p:nvPr/>
          </p:nvGrpSpPr>
          <p:grpSpPr>
            <a:xfrm>
              <a:off x="1040400" y="4079160"/>
              <a:ext cx="1961280" cy="2340720"/>
              <a:chOff x="1040400" y="4079160"/>
              <a:chExt cx="1961280" cy="2340720"/>
            </a:xfrm>
          </p:grpSpPr>
          <p:grpSp>
            <p:nvGrpSpPr>
              <p:cNvPr id="400" name="Group 6"/>
              <p:cNvGrpSpPr/>
              <p:nvPr/>
            </p:nvGrpSpPr>
            <p:grpSpPr>
              <a:xfrm>
                <a:off x="1243080" y="4384440"/>
                <a:ext cx="1330920" cy="1914480"/>
                <a:chOff x="1243080" y="4384440"/>
                <a:chExt cx="1330920" cy="1914480"/>
              </a:xfrm>
            </p:grpSpPr>
            <p:sp>
              <p:nvSpPr>
                <p:cNvPr id="401" name="Freeform 7"/>
                <p:cNvSpPr/>
                <p:nvPr/>
              </p:nvSpPr>
              <p:spPr>
                <a:xfrm>
                  <a:off x="1362960" y="4384440"/>
                  <a:ext cx="1198440" cy="1914480"/>
                </a:xfrm>
                <a:custGeom>
                  <a:avLst/>
                  <a:gdLst>
                    <a:gd name="textAreaLeft" fmla="*/ 0 w 1198440"/>
                    <a:gd name="textAreaRight" fmla="*/ 1198800 w 1198440"/>
                    <a:gd name="textAreaTop" fmla="*/ 0 h 1914480"/>
                    <a:gd name="textAreaBottom" fmla="*/ 1914840 h 1914480"/>
                  </a:gdLst>
                  <a:ahLst/>
                  <a:rect l="textAreaLeft" t="textAreaTop" r="textAreaRight" b="textAreaBottom"/>
                  <a:pathLst>
                    <a:path w="384" h="768">
                      <a:moveTo>
                        <a:pt x="384" y="0"/>
                      </a:moveTo>
                      <a:lnTo>
                        <a:pt x="0" y="384"/>
                      </a:lnTo>
                      <a:lnTo>
                        <a:pt x="384" y="768"/>
                      </a:lnTo>
                    </a:path>
                  </a:pathLst>
                </a:custGeom>
                <a:noFill/>
                <a:ln w="28440">
                  <a:solidFill>
                    <a:srgbClr val="000000"/>
                  </a:solidFill>
                  <a:round/>
                </a:ln>
              </p:spPr>
              <p:style>
                <a:lnRef idx="0"/>
                <a:fillRef idx="0"/>
                <a:effectRef idx="0"/>
                <a:fontRef idx="minor"/>
              </p:style>
              <p:txBody>
                <a:bodyPr wrap="none" lIns="90000" rIns="90000" tIns="45000" bIns="45000" anchor="ctr">
                  <a:noAutofit/>
                </a:bodyPr>
                <a:p>
                  <a:endParaRPr b="0" lang="en-GB" sz="1800" spc="-1" strike="noStrike">
                    <a:solidFill>
                      <a:schemeClr val="dk1"/>
                    </a:solidFill>
                    <a:latin typeface="Garamond"/>
                    <a:ea typeface="Garamond"/>
                  </a:endParaRPr>
                </a:p>
              </p:txBody>
            </p:sp>
            <p:sp>
              <p:nvSpPr>
                <p:cNvPr id="402" name="Line 8"/>
                <p:cNvSpPr/>
                <p:nvPr/>
              </p:nvSpPr>
              <p:spPr>
                <a:xfrm flipV="1">
                  <a:off x="1719720" y="5022360"/>
                  <a:ext cx="839160" cy="601200"/>
                </a:xfrm>
                <a:prstGeom prst="line">
                  <a:avLst/>
                </a:prstGeom>
                <a:ln w="28440">
                  <a:solidFill>
                    <a:srgbClr val="000000"/>
                  </a:solidFill>
                  <a:round/>
                </a:ln>
              </p:spPr>
              <p:style>
                <a:lnRef idx="0"/>
                <a:fillRef idx="0"/>
                <a:effectRef idx="0"/>
                <a:fontRef idx="minor"/>
              </p:style>
              <p:txBody>
                <a:bodyPr lIns="90000" rIns="90000" tIns="45000" bIns="45000" anchor="ctr">
                  <a:noAutofit/>
                </a:bodyPr>
                <a:p>
                  <a:endParaRPr b="0" lang="en-GB" sz="1800" spc="-1" strike="noStrike">
                    <a:solidFill>
                      <a:schemeClr val="dk1"/>
                    </a:solidFill>
                    <a:latin typeface="Garamond"/>
                    <a:ea typeface="Garamond"/>
                  </a:endParaRPr>
                </a:p>
              </p:txBody>
            </p:sp>
            <p:sp>
              <p:nvSpPr>
                <p:cNvPr id="403" name="Line 9"/>
                <p:cNvSpPr/>
                <p:nvPr/>
              </p:nvSpPr>
              <p:spPr>
                <a:xfrm flipV="1">
                  <a:off x="2121840" y="5621040"/>
                  <a:ext cx="452160" cy="334080"/>
                </a:xfrm>
                <a:prstGeom prst="line">
                  <a:avLst/>
                </a:prstGeom>
                <a:ln w="28440">
                  <a:solidFill>
                    <a:srgbClr val="000000"/>
                  </a:solidFill>
                  <a:round/>
                </a:ln>
              </p:spPr>
              <p:style>
                <a:lnRef idx="0"/>
                <a:fillRef idx="0"/>
                <a:effectRef idx="0"/>
                <a:fontRef idx="minor"/>
              </p:style>
              <p:txBody>
                <a:bodyPr lIns="90000" rIns="90000" tIns="45000" bIns="45000" anchor="ctr">
                  <a:noAutofit/>
                </a:bodyPr>
                <a:p>
                  <a:endParaRPr b="0" lang="en-GB" sz="1800" spc="-1" strike="noStrike">
                    <a:solidFill>
                      <a:schemeClr val="dk1"/>
                    </a:solidFill>
                    <a:latin typeface="Garamond"/>
                    <a:ea typeface="Garamond"/>
                  </a:endParaRPr>
                </a:p>
              </p:txBody>
            </p:sp>
            <p:sp>
              <p:nvSpPr>
                <p:cNvPr id="404" name="Oval 10"/>
                <p:cNvSpPr/>
                <p:nvPr/>
              </p:nvSpPr>
              <p:spPr>
                <a:xfrm>
                  <a:off x="1243080" y="5222160"/>
                  <a:ext cx="239400" cy="239040"/>
                </a:xfrm>
                <a:prstGeom prst="ellipse">
                  <a:avLst/>
                </a:prstGeom>
                <a:solidFill>
                  <a:srgbClr val="000000"/>
                </a:solidFill>
                <a:ln w="9360">
                  <a:solidFill>
                    <a:srgbClr val="000000"/>
                  </a:solidFill>
                  <a:round/>
                </a:ln>
              </p:spPr>
              <p:style>
                <a:lnRef idx="0"/>
                <a:fillRef idx="0"/>
                <a:effectRef idx="0"/>
                <a:fontRef idx="minor"/>
              </p:style>
              <p:txBody>
                <a:bodyPr wrap="none" lIns="90000" rIns="90000" tIns="45000" bIns="45000" anchor="ctr">
                  <a:noAutofit/>
                </a:bodyPr>
                <a:p>
                  <a:endParaRPr b="0" lang="en-GB" sz="1800" spc="-1" strike="noStrike">
                    <a:solidFill>
                      <a:schemeClr val="dk1"/>
                    </a:solidFill>
                    <a:latin typeface="Garamond"/>
                    <a:ea typeface="Garamond"/>
                  </a:endParaRPr>
                </a:p>
              </p:txBody>
            </p:sp>
          </p:grpSp>
          <p:sp>
            <p:nvSpPr>
              <p:cNvPr id="405" name="Text Box 11"/>
              <p:cNvSpPr/>
              <p:nvPr/>
            </p:nvSpPr>
            <p:spPr>
              <a:xfrm>
                <a:off x="2558880" y="4079160"/>
                <a:ext cx="442800" cy="395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2000" spc="-1" strike="noStrike">
                    <a:solidFill>
                      <a:srgbClr val="cc0000"/>
                    </a:solidFill>
                    <a:latin typeface="Garamond"/>
                    <a:ea typeface="Garamond"/>
                  </a:rPr>
                  <a:t>B</a:t>
                </a:r>
                <a:endParaRPr b="0" lang="en-US" sz="2000" spc="-1" strike="noStrike">
                  <a:solidFill>
                    <a:srgbClr val="000000"/>
                  </a:solidFill>
                  <a:latin typeface="Arial"/>
                </a:endParaRPr>
              </a:p>
            </p:txBody>
          </p:sp>
          <p:sp>
            <p:nvSpPr>
              <p:cNvPr id="406" name="Text Box 12"/>
              <p:cNvSpPr/>
              <p:nvPr/>
            </p:nvSpPr>
            <p:spPr>
              <a:xfrm>
                <a:off x="2550240" y="4674240"/>
                <a:ext cx="370080" cy="39528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2000" spc="-1" strike="noStrike">
                    <a:solidFill>
                      <a:srgbClr val="00cc00"/>
                    </a:solidFill>
                    <a:latin typeface="Garamond"/>
                    <a:ea typeface="Garamond"/>
                  </a:rPr>
                  <a:t>A</a:t>
                </a:r>
                <a:endParaRPr b="0" lang="en-US" sz="2000" spc="-1" strike="noStrike">
                  <a:solidFill>
                    <a:srgbClr val="000000"/>
                  </a:solidFill>
                  <a:latin typeface="Arial"/>
                </a:endParaRPr>
              </a:p>
            </p:txBody>
          </p:sp>
          <p:sp>
            <p:nvSpPr>
              <p:cNvPr id="407" name="Text Box 13"/>
              <p:cNvSpPr/>
              <p:nvPr/>
            </p:nvSpPr>
            <p:spPr>
              <a:xfrm>
                <a:off x="2567880" y="5292360"/>
                <a:ext cx="350280" cy="39528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2000" spc="-1" strike="noStrike">
                    <a:solidFill>
                      <a:srgbClr val="0000ff"/>
                    </a:solidFill>
                    <a:latin typeface="Garamond"/>
                    <a:ea typeface="Garamond"/>
                  </a:rPr>
                  <a:t>C</a:t>
                </a:r>
                <a:endParaRPr b="0" lang="en-US" sz="2000" spc="-1" strike="noStrike">
                  <a:solidFill>
                    <a:srgbClr val="000000"/>
                  </a:solidFill>
                  <a:latin typeface="Arial"/>
                </a:endParaRPr>
              </a:p>
            </p:txBody>
          </p:sp>
          <p:sp>
            <p:nvSpPr>
              <p:cNvPr id="408" name="Text Box 14"/>
              <p:cNvSpPr/>
              <p:nvPr/>
            </p:nvSpPr>
            <p:spPr>
              <a:xfrm>
                <a:off x="2563560" y="6024600"/>
                <a:ext cx="376200" cy="39528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2000" spc="-1" strike="noStrike">
                    <a:solidFill>
                      <a:srgbClr val="ff00ff"/>
                    </a:solidFill>
                    <a:latin typeface="Garamond"/>
                    <a:ea typeface="Garamond"/>
                  </a:rPr>
                  <a:t>D</a:t>
                </a:r>
                <a:endParaRPr b="0" lang="en-US" sz="2000" spc="-1" strike="noStrike">
                  <a:solidFill>
                    <a:srgbClr val="000000"/>
                  </a:solidFill>
                  <a:latin typeface="Arial"/>
                </a:endParaRPr>
              </a:p>
            </p:txBody>
          </p:sp>
          <p:sp>
            <p:nvSpPr>
              <p:cNvPr id="409" name="Line 15"/>
              <p:cNvSpPr/>
              <p:nvPr/>
            </p:nvSpPr>
            <p:spPr>
              <a:xfrm>
                <a:off x="1040400" y="5339880"/>
                <a:ext cx="244440" cy="360"/>
              </a:xfrm>
              <a:prstGeom prst="line">
                <a:avLst/>
              </a:prstGeom>
              <a:ln w="28440">
                <a:solidFill>
                  <a:srgbClr val="000000"/>
                </a:solidFill>
                <a:round/>
              </a:ln>
            </p:spPr>
            <p:style>
              <a:lnRef idx="0"/>
              <a:fillRef idx="0"/>
              <a:effectRef idx="0"/>
              <a:fontRef idx="minor"/>
            </p:style>
            <p:txBody>
              <a:bodyPr lIns="90000" rIns="90000" tIns="-44640" bIns="-44640" anchor="ctr">
                <a:noAutofit/>
              </a:bodyPr>
              <a:p>
                <a:endParaRPr b="0" lang="en-GB" sz="1800" spc="-1" strike="noStrike">
                  <a:solidFill>
                    <a:schemeClr val="dk1"/>
                  </a:solidFill>
                  <a:latin typeface="Garamond"/>
                  <a:ea typeface="Garamond"/>
                </a:endParaRPr>
              </a:p>
            </p:txBody>
          </p:sp>
        </p:grpSp>
      </p:grpSp>
      <p:grpSp>
        <p:nvGrpSpPr>
          <p:cNvPr id="410" name="Group 16"/>
          <p:cNvGrpSpPr/>
          <p:nvPr/>
        </p:nvGrpSpPr>
        <p:grpSpPr>
          <a:xfrm>
            <a:off x="3945600" y="4297680"/>
            <a:ext cx="3716280" cy="1845720"/>
            <a:chOff x="3945600" y="4297680"/>
            <a:chExt cx="3716280" cy="1845720"/>
          </a:xfrm>
        </p:grpSpPr>
        <p:grpSp>
          <p:nvGrpSpPr>
            <p:cNvPr id="411" name="Group 5"/>
            <p:cNvGrpSpPr/>
            <p:nvPr/>
          </p:nvGrpSpPr>
          <p:grpSpPr>
            <a:xfrm>
              <a:off x="4547520" y="4421520"/>
              <a:ext cx="3114360" cy="1721880"/>
              <a:chOff x="4547520" y="4421520"/>
              <a:chExt cx="3114360" cy="1721880"/>
            </a:xfrm>
          </p:grpSpPr>
          <p:sp>
            <p:nvSpPr>
              <p:cNvPr id="412" name="Line 6"/>
              <p:cNvSpPr/>
              <p:nvPr/>
            </p:nvSpPr>
            <p:spPr>
              <a:xfrm flipH="1">
                <a:off x="5450040" y="4622400"/>
                <a:ext cx="1466280" cy="360"/>
              </a:xfrm>
              <a:prstGeom prst="line">
                <a:avLst/>
              </a:prstGeom>
              <a:ln w="28440">
                <a:solidFill>
                  <a:srgbClr val="000000"/>
                </a:solidFill>
                <a:round/>
              </a:ln>
            </p:spPr>
            <p:style>
              <a:lnRef idx="0"/>
              <a:fillRef idx="0"/>
              <a:effectRef idx="0"/>
              <a:fontRef idx="minor"/>
            </p:style>
            <p:txBody>
              <a:bodyPr lIns="90000" rIns="90000" tIns="-44640" bIns="-44640" anchor="ctr">
                <a:noAutofit/>
              </a:bodyPr>
              <a:p>
                <a:endParaRPr b="0" lang="en-GB" sz="1100" spc="-1" strike="noStrike">
                  <a:solidFill>
                    <a:schemeClr val="dk1"/>
                  </a:solidFill>
                  <a:latin typeface="Aptos"/>
                  <a:ea typeface="Garamond"/>
                </a:endParaRPr>
              </a:p>
            </p:txBody>
          </p:sp>
          <p:sp>
            <p:nvSpPr>
              <p:cNvPr id="413" name="Freeform 7"/>
              <p:cNvSpPr/>
              <p:nvPr/>
            </p:nvSpPr>
            <p:spPr>
              <a:xfrm>
                <a:off x="5441400" y="5020920"/>
                <a:ext cx="227160" cy="2880"/>
              </a:xfrm>
              <a:custGeom>
                <a:avLst/>
                <a:gdLst>
                  <a:gd name="textAreaLeft" fmla="*/ 0 w 227160"/>
                  <a:gd name="textAreaRight" fmla="*/ 227520 w 227160"/>
                  <a:gd name="textAreaTop" fmla="*/ 0 h 2880"/>
                  <a:gd name="textAreaBottom" fmla="*/ 3240 h 2880"/>
                </a:gdLst>
                <a:ahLst/>
                <a:rect l="textAreaLeft" t="textAreaTop" r="textAreaRight" b="textAreaBottom"/>
                <a:pathLst>
                  <a:path w="204" h="3">
                    <a:moveTo>
                      <a:pt x="204" y="0"/>
                    </a:moveTo>
                    <a:lnTo>
                      <a:pt x="0" y="3"/>
                    </a:lnTo>
                  </a:path>
                </a:pathLst>
              </a:custGeom>
              <a:noFill/>
              <a:ln w="28440">
                <a:solidFill>
                  <a:srgbClr val="000000"/>
                </a:solidFill>
                <a:round/>
              </a:ln>
            </p:spPr>
            <p:style>
              <a:lnRef idx="0"/>
              <a:fillRef idx="0"/>
              <a:effectRef idx="0"/>
              <a:fontRef idx="minor"/>
            </p:style>
            <p:txBody>
              <a:bodyPr wrap="none" lIns="90000" rIns="90000" tIns="-41760" bIns="-41760" anchor="ctr">
                <a:noAutofit/>
              </a:bodyPr>
              <a:p>
                <a:endParaRPr b="0" lang="en-GB" sz="1100" spc="-1" strike="noStrike">
                  <a:solidFill>
                    <a:schemeClr val="dk1"/>
                  </a:solidFill>
                  <a:latin typeface="Aptos"/>
                  <a:ea typeface="Garamond"/>
                </a:endParaRPr>
              </a:p>
            </p:txBody>
          </p:sp>
          <p:sp>
            <p:nvSpPr>
              <p:cNvPr id="414" name="Line 8"/>
              <p:cNvSpPr/>
              <p:nvPr/>
            </p:nvSpPr>
            <p:spPr>
              <a:xfrm>
                <a:off x="5446800" y="4624560"/>
                <a:ext cx="360" cy="393840"/>
              </a:xfrm>
              <a:prstGeom prst="line">
                <a:avLst/>
              </a:prstGeom>
              <a:ln w="28440">
                <a:solidFill>
                  <a:srgbClr val="000000"/>
                </a:solidFill>
                <a:round/>
              </a:ln>
            </p:spPr>
            <p:style>
              <a:lnRef idx="0"/>
              <a:fillRef idx="0"/>
              <a:effectRef idx="0"/>
              <a:fontRef idx="minor"/>
            </p:style>
            <p:txBody>
              <a:bodyPr lIns="90000" rIns="90000" tIns="45000" bIns="45000" anchor="ctr">
                <a:noAutofit/>
              </a:bodyPr>
              <a:p>
                <a:endParaRPr b="0" lang="en-GB" sz="1100" spc="-1" strike="noStrike">
                  <a:solidFill>
                    <a:schemeClr val="dk1"/>
                  </a:solidFill>
                  <a:latin typeface="Aptos"/>
                  <a:ea typeface="Garamond"/>
                </a:endParaRPr>
              </a:p>
            </p:txBody>
          </p:sp>
          <p:sp>
            <p:nvSpPr>
              <p:cNvPr id="415" name="Line 9"/>
              <p:cNvSpPr/>
              <p:nvPr/>
            </p:nvSpPr>
            <p:spPr>
              <a:xfrm>
                <a:off x="5279400" y="4819680"/>
                <a:ext cx="156240" cy="1080"/>
              </a:xfrm>
              <a:prstGeom prst="line">
                <a:avLst/>
              </a:prstGeom>
              <a:ln w="28440">
                <a:solidFill>
                  <a:srgbClr val="000000"/>
                </a:solidFill>
                <a:round/>
              </a:ln>
            </p:spPr>
            <p:style>
              <a:lnRef idx="0"/>
              <a:fillRef idx="0"/>
              <a:effectRef idx="0"/>
              <a:fontRef idx="minor"/>
            </p:style>
            <p:txBody>
              <a:bodyPr lIns="90000" rIns="90000" tIns="-43920" bIns="-43920" anchor="ctr">
                <a:noAutofit/>
              </a:bodyPr>
              <a:p>
                <a:endParaRPr b="0" lang="en-GB" sz="1100" spc="-1" strike="noStrike">
                  <a:solidFill>
                    <a:schemeClr val="dk1"/>
                  </a:solidFill>
                  <a:latin typeface="Aptos"/>
                  <a:ea typeface="Garamond"/>
                </a:endParaRPr>
              </a:p>
            </p:txBody>
          </p:sp>
          <p:sp>
            <p:nvSpPr>
              <p:cNvPr id="416" name="Freeform 10"/>
              <p:cNvSpPr/>
              <p:nvPr/>
            </p:nvSpPr>
            <p:spPr>
              <a:xfrm>
                <a:off x="5284080" y="5464800"/>
                <a:ext cx="223920" cy="1800"/>
              </a:xfrm>
              <a:custGeom>
                <a:avLst/>
                <a:gdLst>
                  <a:gd name="textAreaLeft" fmla="*/ 0 w 223920"/>
                  <a:gd name="textAreaRight" fmla="*/ 224280 w 223920"/>
                  <a:gd name="textAreaTop" fmla="*/ 0 h 1800"/>
                  <a:gd name="textAreaBottom" fmla="*/ 2160 h 1800"/>
                </a:gdLst>
                <a:ahLst/>
                <a:rect l="textAreaLeft" t="textAreaTop" r="textAreaRight" b="textAreaBottom"/>
                <a:pathLst>
                  <a:path w="201" h="2">
                    <a:moveTo>
                      <a:pt x="201" y="2"/>
                    </a:moveTo>
                    <a:lnTo>
                      <a:pt x="0" y="0"/>
                    </a:lnTo>
                  </a:path>
                </a:pathLst>
              </a:custGeom>
              <a:noFill/>
              <a:ln w="28440">
                <a:solidFill>
                  <a:srgbClr val="000000"/>
                </a:solidFill>
                <a:round/>
              </a:ln>
            </p:spPr>
            <p:style>
              <a:lnRef idx="0"/>
              <a:fillRef idx="0"/>
              <a:effectRef idx="0"/>
              <a:fontRef idx="minor"/>
            </p:style>
            <p:txBody>
              <a:bodyPr wrap="none" lIns="90000" rIns="90000" tIns="-42840" bIns="-42840" anchor="ctr">
                <a:noAutofit/>
              </a:bodyPr>
              <a:p>
                <a:endParaRPr b="0" lang="en-GB" sz="1100" spc="-1" strike="noStrike">
                  <a:solidFill>
                    <a:schemeClr val="dk1"/>
                  </a:solidFill>
                  <a:latin typeface="Aptos"/>
                  <a:ea typeface="Garamond"/>
                </a:endParaRPr>
              </a:p>
            </p:txBody>
          </p:sp>
          <p:sp>
            <p:nvSpPr>
              <p:cNvPr id="417" name="Line 11"/>
              <p:cNvSpPr/>
              <p:nvPr/>
            </p:nvSpPr>
            <p:spPr>
              <a:xfrm>
                <a:off x="5279400" y="4827600"/>
                <a:ext cx="360" cy="632520"/>
              </a:xfrm>
              <a:prstGeom prst="line">
                <a:avLst/>
              </a:prstGeom>
              <a:ln w="28440">
                <a:solidFill>
                  <a:srgbClr val="000000"/>
                </a:solidFill>
                <a:round/>
              </a:ln>
            </p:spPr>
            <p:style>
              <a:lnRef idx="0"/>
              <a:fillRef idx="0"/>
              <a:effectRef idx="0"/>
              <a:fontRef idx="minor"/>
            </p:style>
            <p:txBody>
              <a:bodyPr lIns="90000" rIns="90000" tIns="45000" bIns="45000" anchor="ctr">
                <a:noAutofit/>
              </a:bodyPr>
              <a:p>
                <a:endParaRPr b="0" lang="en-GB" sz="1100" spc="-1" strike="noStrike">
                  <a:solidFill>
                    <a:schemeClr val="dk1"/>
                  </a:solidFill>
                  <a:latin typeface="Aptos"/>
                  <a:ea typeface="Garamond"/>
                </a:endParaRPr>
              </a:p>
            </p:txBody>
          </p:sp>
          <p:sp>
            <p:nvSpPr>
              <p:cNvPr id="418" name="Line 12"/>
              <p:cNvSpPr/>
              <p:nvPr/>
            </p:nvSpPr>
            <p:spPr>
              <a:xfrm flipH="1">
                <a:off x="4627800" y="5151240"/>
                <a:ext cx="633960" cy="360"/>
              </a:xfrm>
              <a:prstGeom prst="line">
                <a:avLst/>
              </a:prstGeom>
              <a:ln w="28440">
                <a:solidFill>
                  <a:srgbClr val="000000"/>
                </a:solidFill>
                <a:round/>
              </a:ln>
            </p:spPr>
            <p:style>
              <a:lnRef idx="0"/>
              <a:fillRef idx="0"/>
              <a:effectRef idx="0"/>
              <a:fontRef idx="minor"/>
            </p:style>
            <p:txBody>
              <a:bodyPr lIns="90000" rIns="90000" tIns="-44640" bIns="-44640" anchor="ctr">
                <a:noAutofit/>
              </a:bodyPr>
              <a:p>
                <a:endParaRPr b="0" lang="en-GB" sz="1100" spc="-1" strike="noStrike">
                  <a:solidFill>
                    <a:schemeClr val="dk1"/>
                  </a:solidFill>
                  <a:latin typeface="Aptos"/>
                  <a:ea typeface="Garamond"/>
                </a:endParaRPr>
              </a:p>
            </p:txBody>
          </p:sp>
          <p:sp>
            <p:nvSpPr>
              <p:cNvPr id="419" name="Freeform 13"/>
              <p:cNvSpPr/>
              <p:nvPr/>
            </p:nvSpPr>
            <p:spPr>
              <a:xfrm>
                <a:off x="4626000" y="6029280"/>
                <a:ext cx="1221480" cy="720"/>
              </a:xfrm>
              <a:custGeom>
                <a:avLst/>
                <a:gdLst>
                  <a:gd name="textAreaLeft" fmla="*/ 0 w 1221480"/>
                  <a:gd name="textAreaRight" fmla="*/ 1221840 w 1221480"/>
                  <a:gd name="textAreaTop" fmla="*/ 0 h 720"/>
                  <a:gd name="textAreaBottom" fmla="*/ 1080 h 720"/>
                </a:gdLst>
                <a:ahLst/>
                <a:rect l="textAreaLeft" t="textAreaTop" r="textAreaRight" b="textAreaBottom"/>
                <a:pathLst>
                  <a:path w="1095" h="1">
                    <a:moveTo>
                      <a:pt x="1095" y="0"/>
                    </a:moveTo>
                    <a:lnTo>
                      <a:pt x="0" y="0"/>
                    </a:lnTo>
                  </a:path>
                </a:pathLst>
              </a:custGeom>
              <a:noFill/>
              <a:ln w="28440">
                <a:solidFill>
                  <a:srgbClr val="000000"/>
                </a:solidFill>
                <a:round/>
              </a:ln>
            </p:spPr>
            <p:style>
              <a:lnRef idx="0"/>
              <a:fillRef idx="0"/>
              <a:effectRef idx="0"/>
              <a:fontRef idx="minor"/>
            </p:style>
            <p:txBody>
              <a:bodyPr wrap="none" lIns="90000" rIns="90000" tIns="-43920" bIns="-43920" anchor="ctr">
                <a:noAutofit/>
              </a:bodyPr>
              <a:p>
                <a:endParaRPr b="0" lang="en-GB" sz="1100" spc="-1" strike="noStrike">
                  <a:solidFill>
                    <a:schemeClr val="dk1"/>
                  </a:solidFill>
                  <a:latin typeface="Aptos"/>
                  <a:ea typeface="Garamond"/>
                </a:endParaRPr>
              </a:p>
            </p:txBody>
          </p:sp>
          <p:sp>
            <p:nvSpPr>
              <p:cNvPr id="420" name="Freeform 14"/>
              <p:cNvSpPr/>
              <p:nvPr/>
            </p:nvSpPr>
            <p:spPr>
              <a:xfrm>
                <a:off x="4615920" y="5150160"/>
                <a:ext cx="720" cy="883440"/>
              </a:xfrm>
              <a:custGeom>
                <a:avLst/>
                <a:gdLst>
                  <a:gd name="textAreaLeft" fmla="*/ 0 w 720"/>
                  <a:gd name="textAreaRight" fmla="*/ 1080 w 720"/>
                  <a:gd name="textAreaTop" fmla="*/ 0 h 883440"/>
                  <a:gd name="textAreaBottom" fmla="*/ 883800 h 883440"/>
                </a:gdLst>
                <a:ahLst/>
                <a:rect l="textAreaLeft" t="textAreaTop" r="textAreaRight" b="textAreaBottom"/>
                <a:pathLst>
                  <a:path w="1" h="672">
                    <a:moveTo>
                      <a:pt x="0" y="0"/>
                    </a:moveTo>
                    <a:lnTo>
                      <a:pt x="0" y="672"/>
                    </a:lnTo>
                  </a:path>
                </a:pathLst>
              </a:custGeom>
              <a:noFill/>
              <a:ln w="28440">
                <a:solidFill>
                  <a:srgbClr val="000000"/>
                </a:solidFill>
                <a:round/>
              </a:ln>
            </p:spPr>
            <p:style>
              <a:lnRef idx="0"/>
              <a:fillRef idx="0"/>
              <a:effectRef idx="0"/>
              <a:fontRef idx="minor"/>
            </p:style>
            <p:txBody>
              <a:bodyPr wrap="none" lIns="90000" rIns="90000" tIns="45000" bIns="45000" anchor="ctr">
                <a:noAutofit/>
              </a:bodyPr>
              <a:p>
                <a:endParaRPr b="0" lang="en-GB" sz="1100" spc="-1" strike="noStrike">
                  <a:solidFill>
                    <a:schemeClr val="dk1"/>
                  </a:solidFill>
                  <a:latin typeface="Aptos"/>
                  <a:ea typeface="Garamond"/>
                </a:endParaRPr>
              </a:p>
            </p:txBody>
          </p:sp>
          <p:sp>
            <p:nvSpPr>
              <p:cNvPr id="421" name="Text Box 15"/>
              <p:cNvSpPr/>
              <p:nvPr/>
            </p:nvSpPr>
            <p:spPr>
              <a:xfrm>
                <a:off x="5522760" y="5314320"/>
                <a:ext cx="693360" cy="258120"/>
              </a:xfrm>
              <a:prstGeom prst="rect">
                <a:avLst/>
              </a:prstGeom>
              <a:noFill/>
              <a:ln w="0">
                <a:noFill/>
              </a:ln>
            </p:spPr>
            <p:style>
              <a:lnRef idx="0"/>
              <a:fillRef idx="0"/>
              <a:effectRef idx="0"/>
              <a:fontRef idx="minor"/>
            </p:style>
            <p:txBody>
              <a:bodyPr wrap="none" lIns="90000" rIns="90000" tIns="45000" bIns="45000" anchor="t">
                <a:spAutoFit/>
              </a:bodyPr>
              <a:p>
                <a:pPr algn="just" defTabSz="914400">
                  <a:lnSpc>
                    <a:spcPct val="100000"/>
                  </a:lnSpc>
                </a:pPr>
                <a:r>
                  <a:rPr b="0" lang="en-US" sz="1100" spc="-1" strike="noStrike">
                    <a:solidFill>
                      <a:schemeClr val="accent4"/>
                    </a:solidFill>
                    <a:latin typeface="Aptos"/>
                    <a:ea typeface="Garamond"/>
                  </a:rPr>
                  <a:t>Taxon A</a:t>
                </a:r>
                <a:endParaRPr b="0" lang="en-US" sz="1100" spc="-1" strike="noStrike">
                  <a:solidFill>
                    <a:srgbClr val="000000"/>
                  </a:solidFill>
                  <a:latin typeface="Arial"/>
                </a:endParaRPr>
              </a:p>
            </p:txBody>
          </p:sp>
          <p:sp>
            <p:nvSpPr>
              <p:cNvPr id="422" name="Text Box 16"/>
              <p:cNvSpPr/>
              <p:nvPr/>
            </p:nvSpPr>
            <p:spPr>
              <a:xfrm>
                <a:off x="6967080" y="4484160"/>
                <a:ext cx="694800" cy="258120"/>
              </a:xfrm>
              <a:prstGeom prst="rect">
                <a:avLst/>
              </a:prstGeom>
              <a:noFill/>
              <a:ln w="0">
                <a:noFill/>
              </a:ln>
            </p:spPr>
            <p:style>
              <a:lnRef idx="0"/>
              <a:fillRef idx="0"/>
              <a:effectRef idx="0"/>
              <a:fontRef idx="minor"/>
            </p:style>
            <p:txBody>
              <a:bodyPr wrap="none" lIns="90000" rIns="90000" tIns="45000" bIns="45000" anchor="t">
                <a:spAutoFit/>
              </a:bodyPr>
              <a:p>
                <a:pPr algn="just" defTabSz="914400">
                  <a:lnSpc>
                    <a:spcPct val="100000"/>
                  </a:lnSpc>
                </a:pPr>
                <a:r>
                  <a:rPr b="0" lang="en-US" sz="1100" spc="-1" strike="noStrike">
                    <a:solidFill>
                      <a:schemeClr val="accent6"/>
                    </a:solidFill>
                    <a:latin typeface="Aptos"/>
                    <a:ea typeface="Garamond"/>
                  </a:rPr>
                  <a:t>Taxon B</a:t>
                </a:r>
                <a:endParaRPr b="0" lang="en-US" sz="1100" spc="-1" strike="noStrike">
                  <a:solidFill>
                    <a:srgbClr val="000000"/>
                  </a:solidFill>
                  <a:latin typeface="Arial"/>
                </a:endParaRPr>
              </a:p>
            </p:txBody>
          </p:sp>
          <p:sp>
            <p:nvSpPr>
              <p:cNvPr id="423" name="Text Box 17"/>
              <p:cNvSpPr/>
              <p:nvPr/>
            </p:nvSpPr>
            <p:spPr>
              <a:xfrm>
                <a:off x="5707080" y="4885920"/>
                <a:ext cx="691560" cy="258120"/>
              </a:xfrm>
              <a:prstGeom prst="rect">
                <a:avLst/>
              </a:prstGeom>
              <a:noFill/>
              <a:ln w="0">
                <a:noFill/>
              </a:ln>
            </p:spPr>
            <p:style>
              <a:lnRef idx="0"/>
              <a:fillRef idx="0"/>
              <a:effectRef idx="0"/>
              <a:fontRef idx="minor"/>
            </p:style>
            <p:txBody>
              <a:bodyPr wrap="none" lIns="90000" rIns="90000" tIns="45000" bIns="45000" anchor="t">
                <a:spAutoFit/>
              </a:bodyPr>
              <a:p>
                <a:pPr algn="just" defTabSz="914400">
                  <a:lnSpc>
                    <a:spcPct val="100000"/>
                  </a:lnSpc>
                </a:pPr>
                <a:r>
                  <a:rPr b="0" lang="en-US" sz="1100" spc="-1" strike="noStrike">
                    <a:solidFill>
                      <a:schemeClr val="accent5"/>
                    </a:solidFill>
                    <a:latin typeface="Aptos"/>
                    <a:ea typeface="Garamond"/>
                  </a:rPr>
                  <a:t>Taxon C</a:t>
                </a:r>
                <a:endParaRPr b="0" lang="en-US" sz="1100" spc="-1" strike="noStrike">
                  <a:solidFill>
                    <a:srgbClr val="000000"/>
                  </a:solidFill>
                  <a:latin typeface="Arial"/>
                </a:endParaRPr>
              </a:p>
            </p:txBody>
          </p:sp>
          <p:sp>
            <p:nvSpPr>
              <p:cNvPr id="424" name="Text Box 18"/>
              <p:cNvSpPr/>
              <p:nvPr/>
            </p:nvSpPr>
            <p:spPr>
              <a:xfrm>
                <a:off x="5869800" y="5885280"/>
                <a:ext cx="705600" cy="258120"/>
              </a:xfrm>
              <a:prstGeom prst="rect">
                <a:avLst/>
              </a:prstGeom>
              <a:noFill/>
              <a:ln w="0">
                <a:noFill/>
              </a:ln>
            </p:spPr>
            <p:style>
              <a:lnRef idx="0"/>
              <a:fillRef idx="0"/>
              <a:effectRef idx="0"/>
              <a:fontRef idx="minor"/>
            </p:style>
            <p:txBody>
              <a:bodyPr wrap="none" lIns="90000" rIns="90000" tIns="45000" bIns="45000" anchor="t">
                <a:spAutoFit/>
              </a:bodyPr>
              <a:p>
                <a:pPr algn="just" defTabSz="914400">
                  <a:lnSpc>
                    <a:spcPct val="100000"/>
                  </a:lnSpc>
                </a:pPr>
                <a:r>
                  <a:rPr b="0" lang="en-US" sz="1100" spc="-1" strike="noStrike">
                    <a:solidFill>
                      <a:schemeClr val="accent3"/>
                    </a:solidFill>
                    <a:latin typeface="Aptos"/>
                    <a:ea typeface="Garamond"/>
                  </a:rPr>
                  <a:t>Taxon D</a:t>
                </a:r>
                <a:endParaRPr b="0" lang="en-US" sz="1100" spc="-1" strike="noStrike">
                  <a:solidFill>
                    <a:srgbClr val="000000"/>
                  </a:solidFill>
                  <a:latin typeface="Arial"/>
                </a:endParaRPr>
              </a:p>
            </p:txBody>
          </p:sp>
          <p:sp>
            <p:nvSpPr>
              <p:cNvPr id="425" name="Line 19"/>
              <p:cNvSpPr/>
              <p:nvPr/>
            </p:nvSpPr>
            <p:spPr>
              <a:xfrm>
                <a:off x="4547520" y="5640840"/>
                <a:ext cx="66960" cy="1080"/>
              </a:xfrm>
              <a:prstGeom prst="line">
                <a:avLst/>
              </a:prstGeom>
              <a:ln w="28440">
                <a:solidFill>
                  <a:srgbClr val="000000"/>
                </a:solidFill>
                <a:round/>
              </a:ln>
            </p:spPr>
            <p:style>
              <a:lnRef idx="0"/>
              <a:fillRef idx="0"/>
              <a:effectRef idx="0"/>
              <a:fontRef idx="minor"/>
            </p:style>
            <p:txBody>
              <a:bodyPr lIns="90000" rIns="90000" tIns="-43920" bIns="-43920" anchor="ctr">
                <a:noAutofit/>
              </a:bodyPr>
              <a:p>
                <a:endParaRPr b="0" lang="en-GB" sz="1100" spc="-1" strike="noStrike">
                  <a:solidFill>
                    <a:schemeClr val="dk1"/>
                  </a:solidFill>
                  <a:latin typeface="Aptos"/>
                  <a:ea typeface="Garamond"/>
                </a:endParaRPr>
              </a:p>
            </p:txBody>
          </p:sp>
          <p:sp>
            <p:nvSpPr>
              <p:cNvPr id="426" name="Text Box 20"/>
              <p:cNvSpPr/>
              <p:nvPr/>
            </p:nvSpPr>
            <p:spPr>
              <a:xfrm>
                <a:off x="5479560" y="4823280"/>
                <a:ext cx="259560" cy="2581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1100" spc="-1" strike="noStrike">
                    <a:solidFill>
                      <a:schemeClr val="dk1"/>
                    </a:solidFill>
                    <a:latin typeface="Aptos"/>
                    <a:ea typeface="Garamond"/>
                  </a:rPr>
                  <a:t>1</a:t>
                </a:r>
                <a:endParaRPr b="0" lang="en-US" sz="1100" spc="-1" strike="noStrike">
                  <a:solidFill>
                    <a:srgbClr val="000000"/>
                  </a:solidFill>
                  <a:latin typeface="Arial"/>
                </a:endParaRPr>
              </a:p>
            </p:txBody>
          </p:sp>
          <p:sp>
            <p:nvSpPr>
              <p:cNvPr id="427" name="Text Box 21"/>
              <p:cNvSpPr/>
              <p:nvPr/>
            </p:nvSpPr>
            <p:spPr>
              <a:xfrm>
                <a:off x="5274000" y="4635720"/>
                <a:ext cx="180360" cy="2581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100" spc="-1" strike="noStrike">
                    <a:solidFill>
                      <a:schemeClr val="dk1"/>
                    </a:solidFill>
                    <a:latin typeface="Aptos"/>
                    <a:ea typeface="Garamond"/>
                  </a:rPr>
                  <a:t>1</a:t>
                </a:r>
                <a:endParaRPr b="0" lang="en-US" sz="1100" spc="-1" strike="noStrike">
                  <a:solidFill>
                    <a:srgbClr val="000000"/>
                  </a:solidFill>
                  <a:latin typeface="Arial"/>
                </a:endParaRPr>
              </a:p>
            </p:txBody>
          </p:sp>
          <p:sp>
            <p:nvSpPr>
              <p:cNvPr id="428" name="Text Box 22"/>
              <p:cNvSpPr/>
              <p:nvPr/>
            </p:nvSpPr>
            <p:spPr>
              <a:xfrm>
                <a:off x="5318640" y="5269680"/>
                <a:ext cx="153720" cy="2581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100" spc="-1" strike="noStrike">
                    <a:solidFill>
                      <a:schemeClr val="dk1"/>
                    </a:solidFill>
                    <a:latin typeface="Aptos"/>
                    <a:ea typeface="Garamond"/>
                  </a:rPr>
                  <a:t>1</a:t>
                </a:r>
                <a:endParaRPr b="0" lang="en-US" sz="1100" spc="-1" strike="noStrike">
                  <a:solidFill>
                    <a:srgbClr val="000000"/>
                  </a:solidFill>
                  <a:latin typeface="Arial"/>
                </a:endParaRPr>
              </a:p>
            </p:txBody>
          </p:sp>
          <p:sp>
            <p:nvSpPr>
              <p:cNvPr id="429" name="Text Box 23"/>
              <p:cNvSpPr/>
              <p:nvPr/>
            </p:nvSpPr>
            <p:spPr>
              <a:xfrm>
                <a:off x="6077520" y="4421520"/>
                <a:ext cx="198360" cy="2581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100" spc="-1" strike="noStrike">
                    <a:solidFill>
                      <a:schemeClr val="dk1"/>
                    </a:solidFill>
                    <a:latin typeface="Aptos"/>
                    <a:ea typeface="Garamond"/>
                  </a:rPr>
                  <a:t>6</a:t>
                </a:r>
                <a:endParaRPr b="0" lang="en-US" sz="1100" spc="-1" strike="noStrike">
                  <a:solidFill>
                    <a:srgbClr val="000000"/>
                  </a:solidFill>
                  <a:latin typeface="Arial"/>
                </a:endParaRPr>
              </a:p>
            </p:txBody>
          </p:sp>
          <p:sp>
            <p:nvSpPr>
              <p:cNvPr id="430" name="Text Box 24"/>
              <p:cNvSpPr/>
              <p:nvPr/>
            </p:nvSpPr>
            <p:spPr>
              <a:xfrm>
                <a:off x="4872600" y="4966200"/>
                <a:ext cx="171360" cy="2581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100" spc="-1" strike="noStrike">
                    <a:solidFill>
                      <a:schemeClr val="dk1"/>
                    </a:solidFill>
                    <a:latin typeface="Aptos"/>
                    <a:ea typeface="Garamond"/>
                  </a:rPr>
                  <a:t>3</a:t>
                </a:r>
                <a:endParaRPr b="0" lang="en-US" sz="1100" spc="-1" strike="noStrike">
                  <a:solidFill>
                    <a:srgbClr val="000000"/>
                  </a:solidFill>
                  <a:latin typeface="Arial"/>
                </a:endParaRPr>
              </a:p>
            </p:txBody>
          </p:sp>
          <p:sp>
            <p:nvSpPr>
              <p:cNvPr id="431" name="Text Box 25"/>
              <p:cNvSpPr/>
              <p:nvPr/>
            </p:nvSpPr>
            <p:spPr>
              <a:xfrm>
                <a:off x="5158080" y="5832000"/>
                <a:ext cx="198360" cy="2581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100" spc="-1" strike="noStrike">
                    <a:solidFill>
                      <a:schemeClr val="dk1"/>
                    </a:solidFill>
                    <a:latin typeface="Aptos"/>
                    <a:ea typeface="Garamond"/>
                  </a:rPr>
                  <a:t>5</a:t>
                </a:r>
                <a:endParaRPr b="0" lang="en-US" sz="1100" spc="-1" strike="noStrike">
                  <a:solidFill>
                    <a:srgbClr val="000000"/>
                  </a:solidFill>
                  <a:latin typeface="Arial"/>
                </a:endParaRPr>
              </a:p>
            </p:txBody>
          </p:sp>
        </p:grpSp>
        <p:cxnSp>
          <p:nvCxnSpPr>
            <p:cNvPr id="432" name="Straight Arrow Connector 18"/>
            <p:cNvCxnSpPr/>
            <p:nvPr/>
          </p:nvCxnSpPr>
          <p:spPr>
            <a:xfrm>
              <a:off x="4559400" y="4669920"/>
              <a:ext cx="371880" cy="269280"/>
            </a:xfrm>
            <a:prstGeom prst="straightConnector1">
              <a:avLst/>
            </a:prstGeom>
            <a:ln w="6480">
              <a:solidFill>
                <a:srgbClr val="000000"/>
              </a:solidFill>
              <a:miter/>
              <a:tailEnd len="med" type="triangle" w="med"/>
            </a:ln>
          </p:spPr>
        </p:cxnSp>
        <p:cxnSp>
          <p:nvCxnSpPr>
            <p:cNvPr id="433" name="Straight Arrow Connector 19"/>
            <p:cNvCxnSpPr/>
            <p:nvPr/>
          </p:nvCxnSpPr>
          <p:spPr>
            <a:xfrm>
              <a:off x="4552560" y="4663440"/>
              <a:ext cx="694800" cy="75600"/>
            </a:xfrm>
            <a:prstGeom prst="straightConnector1">
              <a:avLst/>
            </a:prstGeom>
            <a:ln w="6480">
              <a:solidFill>
                <a:srgbClr val="000000"/>
              </a:solidFill>
              <a:miter/>
              <a:tailEnd len="med" type="triangle" w="med"/>
            </a:ln>
          </p:spPr>
        </p:cxnSp>
        <p:cxnSp>
          <p:nvCxnSpPr>
            <p:cNvPr id="434" name="Straight Arrow Connector 20"/>
            <p:cNvCxnSpPr/>
            <p:nvPr/>
          </p:nvCxnSpPr>
          <p:spPr>
            <a:xfrm flipV="1">
              <a:off x="4560120" y="4524480"/>
              <a:ext cx="1490400" cy="137160"/>
            </a:xfrm>
            <a:prstGeom prst="straightConnector1">
              <a:avLst/>
            </a:prstGeom>
            <a:ln w="6480">
              <a:solidFill>
                <a:srgbClr val="000000"/>
              </a:solidFill>
              <a:miter/>
              <a:tailEnd len="med" type="triangle" w="med"/>
            </a:ln>
          </p:spPr>
        </p:cxnSp>
        <p:sp>
          <p:nvSpPr>
            <p:cNvPr id="435" name="TextBox 21"/>
            <p:cNvSpPr/>
            <p:nvPr/>
          </p:nvSpPr>
          <p:spPr>
            <a:xfrm>
              <a:off x="3945600" y="4297680"/>
              <a:ext cx="840960" cy="548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000" spc="-1" strike="noStrike">
                  <a:solidFill>
                    <a:schemeClr val="dk1"/>
                  </a:solidFill>
                  <a:latin typeface="Aptos"/>
                </a:rPr>
                <a:t>genetic distance (</a:t>
              </a:r>
              <a:r>
                <a:rPr b="0" i="1" lang="en-US" sz="1000" spc="-1" strike="noStrike">
                  <a:solidFill>
                    <a:schemeClr val="dk1"/>
                  </a:solidFill>
                  <a:latin typeface="Aptos"/>
                </a:rPr>
                <a:t>d</a:t>
              </a:r>
              <a:r>
                <a:rPr b="0" lang="en-US" sz="1000" spc="-1" strike="noStrike">
                  <a:solidFill>
                    <a:schemeClr val="dk1"/>
                  </a:solidFill>
                  <a:latin typeface="Aptos"/>
                </a:rPr>
                <a:t>)</a:t>
              </a:r>
              <a:endParaRPr b="0" lang="en-US" sz="1000" spc="-1" strike="noStrike">
                <a:solidFill>
                  <a:srgbClr val="000000"/>
                </a:solidFill>
                <a:latin typeface="Arial"/>
              </a:endParaRPr>
            </a:p>
          </p:txBody>
        </p:sp>
      </p:grpSp>
      <p:pic>
        <p:nvPicPr>
          <p:cNvPr id="436" name="Picture 2" descr=""/>
          <p:cNvPicPr/>
          <p:nvPr/>
        </p:nvPicPr>
        <p:blipFill>
          <a:blip r:embed="rId1"/>
          <a:stretch/>
        </p:blipFill>
        <p:spPr>
          <a:xfrm>
            <a:off x="7848720" y="3444480"/>
            <a:ext cx="4251240" cy="3036600"/>
          </a:xfrm>
          <a:prstGeom prst="rect">
            <a:avLst/>
          </a:prstGeom>
          <a:ln w="0">
            <a:noFill/>
          </a:ln>
        </p:spPr>
      </p:pic>
      <p:sp>
        <p:nvSpPr>
          <p:cNvPr id="437" name="PlaceHolder 3"/>
          <p:cNvSpPr>
            <a:spLocks noGrp="1"/>
          </p:cNvSpPr>
          <p:nvPr>
            <p:ph type="ftr" idx="69"/>
          </p:nvPr>
        </p:nvSpPr>
        <p:spPr>
          <a:xfrm>
            <a:off x="0" y="6577920"/>
            <a:ext cx="9448560" cy="279720"/>
          </a:xfrm>
          <a:prstGeom prst="rect">
            <a:avLst/>
          </a:prstGeom>
          <a:solidFill>
            <a:schemeClr val="lt1">
              <a:lumMod val="85000"/>
            </a:schemeClr>
          </a:solidFill>
          <a:ln w="0">
            <a:noFill/>
          </a:ln>
        </p:spPr>
        <p:txBody>
          <a:bodyPr lIns="91440" rIns="91440" tIns="45720" bIns="45720" anchor="ctr">
            <a:noAutofit/>
          </a:bodyPr>
          <a:p>
            <a:pPr indent="0">
              <a:buNone/>
            </a:pPr>
            <a:endParaRPr b="0" lang="cs-CZ" sz="1400" spc="-1" strike="noStrike">
              <a:solidFill>
                <a:schemeClr val="dk1">
                  <a:tint val="75000"/>
                </a:schemeClr>
              </a:solidFill>
              <a:latin typeface="Aptos"/>
            </a:endParaRPr>
          </a:p>
        </p:txBody>
      </p:sp>
      <p:sp>
        <p:nvSpPr>
          <p:cNvPr id="438" name="PlaceHolder 4"/>
          <p:cNvSpPr>
            <a:spLocks noGrp="1"/>
          </p:cNvSpPr>
          <p:nvPr>
            <p:ph type="sldNum" idx="70"/>
          </p:nvPr>
        </p:nvSpPr>
        <p:spPr>
          <a:xfrm>
            <a:off x="9448920" y="6577920"/>
            <a:ext cx="2742840" cy="279720"/>
          </a:xfrm>
          <a:prstGeom prst="rect">
            <a:avLst/>
          </a:prstGeom>
          <a:solidFill>
            <a:schemeClr val="lt1">
              <a:lumMod val="85000"/>
            </a:schemeClr>
          </a:solidFill>
          <a:ln w="0">
            <a:noFill/>
          </a:ln>
        </p:spPr>
        <p:txBody>
          <a:bodyPr lIns="91440" rIns="91440" tIns="45720" bIns="45720" anchor="ctr">
            <a:noAutofit/>
          </a:bodyPr>
          <a:lstStyle>
            <a:lvl1pPr indent="0" algn="ctr" defTabSz="914400">
              <a:lnSpc>
                <a:spcPct val="100000"/>
              </a:lnSpc>
              <a:buNone/>
              <a:defRPr b="0" lang="cs-CZ" sz="1400" spc="-1" strike="noStrike">
                <a:solidFill>
                  <a:schemeClr val="dk1">
                    <a:tint val="75000"/>
                  </a:schemeClr>
                </a:solidFill>
                <a:latin typeface="Aptos"/>
              </a:defRPr>
            </a:lvl1pPr>
          </a:lstStyle>
          <a:p>
            <a:pPr indent="0" algn="ctr" defTabSz="914400">
              <a:lnSpc>
                <a:spcPct val="100000"/>
              </a:lnSpc>
              <a:buNone/>
            </a:pPr>
            <a:fld id="{CFE94C7A-CBEE-4B30-8535-3A4A942652B4}" type="slidenum">
              <a:rPr b="0" lang="cs-CZ" sz="1400" spc="-1" strike="noStrike">
                <a:solidFill>
                  <a:schemeClr val="dk1">
                    <a:tint val="75000"/>
                  </a:schemeClr>
                </a:solidFill>
                <a:latin typeface="Aptos"/>
              </a:rPr>
              <a:t>&lt;number&gt;</a:t>
            </a:fld>
            <a:endParaRPr b="0" lang="en-US"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PlaceHolder 1"/>
          <p:cNvSpPr>
            <a:spLocks noGrp="1"/>
          </p:cNvSpPr>
          <p:nvPr>
            <p:ph type="title"/>
          </p:nvPr>
        </p:nvSpPr>
        <p:spPr>
          <a:xfrm>
            <a:off x="0" y="0"/>
            <a:ext cx="12191760" cy="680760"/>
          </a:xfrm>
          <a:prstGeom prst="rect">
            <a:avLst/>
          </a:prstGeom>
          <a:solidFill>
            <a:schemeClr val="lt1">
              <a:lumMod val="85000"/>
            </a:schemeClr>
          </a:solidFill>
          <a:ln w="0">
            <a:noFill/>
          </a:ln>
        </p:spPr>
        <p:txBody>
          <a:bodyPr lIns="91440" rIns="91440" tIns="45720" bIns="45720" anchor="ctr">
            <a:noAutofit/>
          </a:bodyPr>
          <a:p>
            <a:pPr marL="274320" indent="0" defTabSz="914400">
              <a:lnSpc>
                <a:spcPct val="90000"/>
              </a:lnSpc>
              <a:buNone/>
            </a:pPr>
            <a:r>
              <a:rPr b="0" lang="en-US" sz="2400" spc="-1" strike="noStrike">
                <a:solidFill>
                  <a:schemeClr val="dk1"/>
                </a:solidFill>
                <a:latin typeface="Arial"/>
              </a:rPr>
              <a:t>How do we get a phylogeny?</a:t>
            </a:r>
            <a:endParaRPr b="0" lang="cs-CZ" sz="2400" spc="-1" strike="noStrike">
              <a:solidFill>
                <a:schemeClr val="dk1"/>
              </a:solidFill>
              <a:latin typeface="Aptos"/>
            </a:endParaRPr>
          </a:p>
        </p:txBody>
      </p:sp>
      <p:sp>
        <p:nvSpPr>
          <p:cNvPr id="440" name="PlaceHolder 2"/>
          <p:cNvSpPr>
            <a:spLocks noGrp="1"/>
          </p:cNvSpPr>
          <p:nvPr>
            <p:ph type="ftr" idx="71"/>
          </p:nvPr>
        </p:nvSpPr>
        <p:spPr>
          <a:xfrm>
            <a:off x="0" y="6577920"/>
            <a:ext cx="9448560" cy="279720"/>
          </a:xfrm>
          <a:prstGeom prst="rect">
            <a:avLst/>
          </a:prstGeom>
          <a:solidFill>
            <a:schemeClr val="lt1">
              <a:lumMod val="85000"/>
            </a:schemeClr>
          </a:solidFill>
          <a:ln w="0">
            <a:noFill/>
          </a:ln>
        </p:spPr>
        <p:txBody>
          <a:bodyPr lIns="91440" rIns="91440" tIns="45720" bIns="45720" anchor="ctr">
            <a:noAutofit/>
          </a:bodyPr>
          <a:p>
            <a:pPr indent="0">
              <a:buNone/>
            </a:pPr>
            <a:endParaRPr b="0" lang="cs-CZ" sz="1400" spc="-1" strike="noStrike">
              <a:solidFill>
                <a:schemeClr val="dk1">
                  <a:tint val="75000"/>
                </a:schemeClr>
              </a:solidFill>
              <a:latin typeface="Arial"/>
            </a:endParaRPr>
          </a:p>
        </p:txBody>
      </p:sp>
      <p:sp>
        <p:nvSpPr>
          <p:cNvPr id="441" name="TextBox 32"/>
          <p:cNvSpPr/>
          <p:nvPr/>
        </p:nvSpPr>
        <p:spPr>
          <a:xfrm>
            <a:off x="294480" y="5938560"/>
            <a:ext cx="11106360" cy="364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Arial"/>
              </a:rPr>
              <a:t>evolution.berkeley.edu</a:t>
            </a:r>
            <a:endParaRPr b="0" lang="en-US" sz="1800" spc="-1" strike="noStrike">
              <a:solidFill>
                <a:srgbClr val="000000"/>
              </a:solidFill>
              <a:latin typeface="Arial"/>
            </a:endParaRPr>
          </a:p>
        </p:txBody>
      </p:sp>
      <p:cxnSp>
        <p:nvCxnSpPr>
          <p:cNvPr id="442" name="Straight Connector 8"/>
          <p:cNvCxnSpPr/>
          <p:nvPr/>
        </p:nvCxnSpPr>
        <p:spPr>
          <a:xfrm>
            <a:off x="380880" y="5890680"/>
            <a:ext cx="4161600" cy="360"/>
          </a:xfrm>
          <a:prstGeom prst="straightConnector1">
            <a:avLst/>
          </a:prstGeom>
          <a:ln w="12600">
            <a:solidFill>
              <a:srgbClr val="23373b"/>
            </a:solidFill>
            <a:miter/>
          </a:ln>
        </p:spPr>
      </p:cxnSp>
      <p:pic>
        <p:nvPicPr>
          <p:cNvPr id="443" name="Picture 30" descr="A screen shot of a computer screen&#10;&#10;Description automatically generated"/>
          <p:cNvPicPr/>
          <p:nvPr/>
        </p:nvPicPr>
        <p:blipFill>
          <a:blip r:embed="rId1"/>
          <a:stretch/>
        </p:blipFill>
        <p:spPr>
          <a:xfrm>
            <a:off x="973080" y="889200"/>
            <a:ext cx="7502400" cy="5001480"/>
          </a:xfrm>
          <a:prstGeom prst="rect">
            <a:avLst/>
          </a:prstGeom>
          <a:ln w="0">
            <a:noFill/>
          </a:ln>
        </p:spPr>
      </p:pic>
      <p:sp>
        <p:nvSpPr>
          <p:cNvPr id="444" name="Text Box 1"/>
          <p:cNvSpPr/>
          <p:nvPr/>
        </p:nvSpPr>
        <p:spPr>
          <a:xfrm>
            <a:off x="7742520" y="1229760"/>
            <a:ext cx="4068000" cy="47080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spcAft>
                <a:spcPts val="1800"/>
              </a:spcAft>
            </a:pPr>
            <a:r>
              <a:rPr b="0" lang="en-US" sz="1800" spc="-1" strike="noStrike">
                <a:solidFill>
                  <a:schemeClr val="dk1"/>
                </a:solidFill>
                <a:latin typeface="Arial"/>
              </a:rPr>
              <a:t>We use </a:t>
            </a:r>
            <a:r>
              <a:rPr b="1" lang="en-US" sz="1800" spc="-1" strike="noStrike">
                <a:solidFill>
                  <a:schemeClr val="dk1"/>
                </a:solidFill>
                <a:latin typeface="Arial"/>
              </a:rPr>
              <a:t>homologous characters </a:t>
            </a:r>
            <a:r>
              <a:rPr b="0" lang="en-US" sz="1800" spc="-1" strike="noStrike">
                <a:solidFill>
                  <a:schemeClr val="dk1"/>
                </a:solidFill>
                <a:latin typeface="Arial"/>
              </a:rPr>
              <a:t>— characters in different organisms that are similar because they were inherited from a common ancestor that also had that character. An example of homologous characters is the four limbs of tetrapods. Birds, bats, mice, and crocodiles all have four limbs. Sharks and bony fish do not. The ancestor of tetrapods evolved four limbs, and its descendents have inherited that feature — so the presence of four limbs is a homology.</a:t>
            </a:r>
            <a:endParaRPr b="0" lang="en-US" sz="1800" spc="-1" strike="noStrike">
              <a:solidFill>
                <a:srgbClr val="000000"/>
              </a:solidFill>
              <a:latin typeface="Arial"/>
            </a:endParaRPr>
          </a:p>
          <a:p>
            <a:pPr defTabSz="914400">
              <a:lnSpc>
                <a:spcPct val="100000"/>
              </a:lnSpc>
              <a:spcAft>
                <a:spcPts val="1800"/>
              </a:spcAft>
            </a:pPr>
            <a:r>
              <a:rPr b="0" lang="en-US" sz="1800" spc="-1" strike="noStrike">
                <a:solidFill>
                  <a:schemeClr val="dk1"/>
                </a:solidFill>
                <a:latin typeface="Arial"/>
              </a:rPr>
              <a:t>These can be </a:t>
            </a:r>
            <a:r>
              <a:rPr b="1" lang="en-US" sz="1800" spc="-1" strike="noStrike">
                <a:solidFill>
                  <a:schemeClr val="dk1"/>
                </a:solidFill>
                <a:latin typeface="Arial"/>
              </a:rPr>
              <a:t>morphological</a:t>
            </a:r>
            <a:r>
              <a:rPr b="0" lang="en-US" sz="1800" spc="-1" strike="noStrike">
                <a:solidFill>
                  <a:schemeClr val="dk1"/>
                </a:solidFill>
                <a:latin typeface="Arial"/>
              </a:rPr>
              <a:t>, or </a:t>
            </a:r>
            <a:r>
              <a:rPr b="1" lang="en-US" sz="1800" spc="-1" strike="noStrike">
                <a:solidFill>
                  <a:schemeClr val="dk1"/>
                </a:solidFill>
                <a:latin typeface="Arial"/>
              </a:rPr>
              <a:t>molecular</a:t>
            </a:r>
            <a:r>
              <a:rPr b="0" lang="en-US" sz="1800" spc="-1" strike="noStrike">
                <a:solidFill>
                  <a:schemeClr val="dk1"/>
                </a:solidFill>
                <a:latin typeface="Arial"/>
              </a:rPr>
              <a:t>.</a:t>
            </a:r>
            <a:endParaRPr b="0" lang="en-US" sz="1800" spc="-1" strike="noStrike">
              <a:solidFill>
                <a:srgbClr val="000000"/>
              </a:solidFill>
              <a:latin typeface="Arial"/>
            </a:endParaRPr>
          </a:p>
        </p:txBody>
      </p:sp>
      <p:sp>
        <p:nvSpPr>
          <p:cNvPr id="4" name="PlaceHolder 3"/>
          <p:cNvSpPr>
            <a:spLocks noGrp="1"/>
          </p:cNvSpPr>
          <p:nvPr>
            <p:ph type="sldNum" idx="4"/>
          </p:nvPr>
        </p:nvSpPr>
        <p:spPr/>
        <p:txBody>
          <a:bodyPr/>
          <a:p>
            <a:fld id="{27190CD2-D11F-4B2B-8CB0-B17FC98F7906}" type="slidenum">
              <a:t>41</a:t>
            </a:fld>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PlaceHolder 1"/>
          <p:cNvSpPr>
            <a:spLocks noGrp="1"/>
          </p:cNvSpPr>
          <p:nvPr>
            <p:ph type="title"/>
          </p:nvPr>
        </p:nvSpPr>
        <p:spPr>
          <a:xfrm>
            <a:off x="0" y="0"/>
            <a:ext cx="12191760" cy="680760"/>
          </a:xfrm>
          <a:prstGeom prst="rect">
            <a:avLst/>
          </a:prstGeom>
          <a:solidFill>
            <a:schemeClr val="lt1">
              <a:lumMod val="85000"/>
            </a:schemeClr>
          </a:solidFill>
          <a:ln w="0">
            <a:noFill/>
          </a:ln>
        </p:spPr>
        <p:txBody>
          <a:bodyPr lIns="91440" rIns="91440" tIns="45720" bIns="45720" anchor="ctr">
            <a:noAutofit/>
          </a:bodyPr>
          <a:p>
            <a:pPr marL="274320" indent="0" defTabSz="914400">
              <a:lnSpc>
                <a:spcPct val="90000"/>
              </a:lnSpc>
              <a:buNone/>
            </a:pPr>
            <a:r>
              <a:rPr b="0" lang="en-US" sz="2400" spc="-1" strike="noStrike">
                <a:solidFill>
                  <a:schemeClr val="dk1"/>
                </a:solidFill>
                <a:latin typeface="Arial"/>
              </a:rPr>
              <a:t>Do not confuse homology with </a:t>
            </a:r>
            <a:r>
              <a:rPr b="1" lang="en-US" sz="2400" spc="-1" strike="noStrike">
                <a:solidFill>
                  <a:schemeClr val="dk1"/>
                </a:solidFill>
                <a:latin typeface="Arial"/>
              </a:rPr>
              <a:t>analogy</a:t>
            </a:r>
            <a:endParaRPr b="0" lang="cs-CZ" sz="2400" spc="-1" strike="noStrike">
              <a:solidFill>
                <a:schemeClr val="dk1"/>
              </a:solidFill>
              <a:latin typeface="Aptos"/>
            </a:endParaRPr>
          </a:p>
        </p:txBody>
      </p:sp>
      <p:sp>
        <p:nvSpPr>
          <p:cNvPr id="446" name="PlaceHolder 2"/>
          <p:cNvSpPr>
            <a:spLocks noGrp="1"/>
          </p:cNvSpPr>
          <p:nvPr>
            <p:ph type="sldNum" idx="72"/>
          </p:nvPr>
        </p:nvSpPr>
        <p:spPr>
          <a:xfrm>
            <a:off x="9448920" y="6566400"/>
            <a:ext cx="2742840" cy="279720"/>
          </a:xfrm>
          <a:prstGeom prst="rect">
            <a:avLst/>
          </a:prstGeom>
          <a:solidFill>
            <a:schemeClr val="lt1">
              <a:lumMod val="85000"/>
            </a:schemeClr>
          </a:solidFill>
          <a:ln w="0">
            <a:noFill/>
          </a:ln>
        </p:spPr>
        <p:txBody>
          <a:bodyPr lIns="91440" rIns="91440" tIns="45720" bIns="45720" anchor="ctr">
            <a:noAutofit/>
          </a:bodyPr>
          <a:lstStyle>
            <a:lvl1pPr indent="0" algn="ctr" defTabSz="914400">
              <a:lnSpc>
                <a:spcPct val="100000"/>
              </a:lnSpc>
              <a:buNone/>
              <a:defRPr b="0" lang="cs-CZ" sz="1400" spc="-1" strike="noStrike">
                <a:solidFill>
                  <a:schemeClr val="dk1">
                    <a:tint val="75000"/>
                  </a:schemeClr>
                </a:solidFill>
                <a:latin typeface="Arial"/>
              </a:defRPr>
            </a:lvl1pPr>
          </a:lstStyle>
          <a:p>
            <a:pPr indent="0" algn="ctr" defTabSz="914400">
              <a:lnSpc>
                <a:spcPct val="100000"/>
              </a:lnSpc>
              <a:buNone/>
            </a:pPr>
            <a:fld id="{39923837-8DDA-4B9F-A480-487AB9F1B553}" type="slidenum">
              <a:rPr b="0" lang="cs-CZ" sz="1400" spc="-1" strike="noStrike">
                <a:solidFill>
                  <a:schemeClr val="dk1">
                    <a:tint val="75000"/>
                  </a:schemeClr>
                </a:solidFill>
                <a:latin typeface="Arial"/>
              </a:rPr>
              <a:t>&lt;number&gt;</a:t>
            </a:fld>
            <a:endParaRPr b="0" lang="en-US" sz="1400" spc="-1" strike="noStrike">
              <a:solidFill>
                <a:srgbClr val="000000"/>
              </a:solidFill>
              <a:latin typeface="Times New Roman"/>
            </a:endParaRPr>
          </a:p>
        </p:txBody>
      </p:sp>
      <p:sp>
        <p:nvSpPr>
          <p:cNvPr id="447" name="PlaceHolder 3"/>
          <p:cNvSpPr>
            <a:spLocks noGrp="1"/>
          </p:cNvSpPr>
          <p:nvPr>
            <p:ph type="ftr" idx="73"/>
          </p:nvPr>
        </p:nvSpPr>
        <p:spPr>
          <a:xfrm>
            <a:off x="0" y="6577920"/>
            <a:ext cx="9448560" cy="279720"/>
          </a:xfrm>
          <a:prstGeom prst="rect">
            <a:avLst/>
          </a:prstGeom>
          <a:solidFill>
            <a:schemeClr val="lt1">
              <a:lumMod val="85000"/>
            </a:schemeClr>
          </a:solidFill>
          <a:ln w="0">
            <a:noFill/>
          </a:ln>
        </p:spPr>
        <p:txBody>
          <a:bodyPr lIns="91440" rIns="91440" tIns="45720" bIns="45720" anchor="ctr">
            <a:noAutofit/>
          </a:bodyPr>
          <a:p>
            <a:pPr indent="0">
              <a:buNone/>
            </a:pPr>
            <a:endParaRPr b="0" lang="cs-CZ" sz="1400" spc="-1" strike="noStrike">
              <a:solidFill>
                <a:schemeClr val="dk1">
                  <a:tint val="75000"/>
                </a:schemeClr>
              </a:solidFill>
              <a:latin typeface="Arial"/>
            </a:endParaRPr>
          </a:p>
        </p:txBody>
      </p:sp>
      <p:sp>
        <p:nvSpPr>
          <p:cNvPr id="448" name="TextBox 30"/>
          <p:cNvSpPr/>
          <p:nvPr/>
        </p:nvSpPr>
        <p:spPr>
          <a:xfrm>
            <a:off x="294480" y="5938560"/>
            <a:ext cx="11106360" cy="364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Arial"/>
              </a:rPr>
              <a:t>evolution.berkeley.edu</a:t>
            </a:r>
            <a:endParaRPr b="0" lang="en-US" sz="1800" spc="-1" strike="noStrike">
              <a:solidFill>
                <a:srgbClr val="000000"/>
              </a:solidFill>
              <a:latin typeface="Arial"/>
            </a:endParaRPr>
          </a:p>
        </p:txBody>
      </p:sp>
      <p:cxnSp>
        <p:nvCxnSpPr>
          <p:cNvPr id="449" name="Straight Connector 6"/>
          <p:cNvCxnSpPr/>
          <p:nvPr/>
        </p:nvCxnSpPr>
        <p:spPr>
          <a:xfrm>
            <a:off x="380880" y="5890680"/>
            <a:ext cx="4161600" cy="360"/>
          </a:xfrm>
          <a:prstGeom prst="straightConnector1">
            <a:avLst/>
          </a:prstGeom>
          <a:ln w="12600">
            <a:solidFill>
              <a:srgbClr val="23373b"/>
            </a:solidFill>
            <a:miter/>
          </a:ln>
        </p:spPr>
      </p:cxnSp>
      <p:pic>
        <p:nvPicPr>
          <p:cNvPr id="450" name="Picture 28" descr=""/>
          <p:cNvPicPr/>
          <p:nvPr/>
        </p:nvPicPr>
        <p:blipFill>
          <a:blip r:embed="rId1"/>
          <a:stretch/>
        </p:blipFill>
        <p:spPr>
          <a:xfrm>
            <a:off x="1236240" y="1188000"/>
            <a:ext cx="6043680" cy="1973880"/>
          </a:xfrm>
          <a:prstGeom prst="rect">
            <a:avLst/>
          </a:prstGeom>
          <a:ln w="0">
            <a:noFill/>
          </a:ln>
        </p:spPr>
      </p:pic>
      <p:sp>
        <p:nvSpPr>
          <p:cNvPr id="451" name="TextBox 31"/>
          <p:cNvSpPr/>
          <p:nvPr/>
        </p:nvSpPr>
        <p:spPr>
          <a:xfrm>
            <a:off x="1208160" y="3358800"/>
            <a:ext cx="6099480" cy="22849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Arial"/>
              </a:rPr>
              <a:t>Bat wings consist of flaps of skin stretched between the bones of the fingers and arm. Bird wings consist of feathers extending all along the arm. These structural dissimilarities suggest that bird wings and bat wings were not inherited from a common ancestor with wings. </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r>
              <a:rPr b="0" lang="en-US" sz="1800" spc="-1" strike="noStrike">
                <a:solidFill>
                  <a:schemeClr val="dk1"/>
                </a:solidFill>
                <a:latin typeface="Arial"/>
              </a:rPr>
              <a:t>→ </a:t>
            </a:r>
            <a:r>
              <a:rPr b="0" lang="en-US" sz="1800" spc="-1" strike="noStrike">
                <a:solidFill>
                  <a:schemeClr val="dk1"/>
                </a:solidFill>
                <a:latin typeface="Arial"/>
              </a:rPr>
              <a:t>separate evolutionary origins, but same function</a:t>
            </a:r>
            <a:endParaRPr b="0" lang="en-US" sz="1800" spc="-1" strike="noStrike">
              <a:solidFill>
                <a:srgbClr val="000000"/>
              </a:solidFill>
              <a:latin typeface="Arial"/>
            </a:endParaRPr>
          </a:p>
          <a:p>
            <a:pPr defTabSz="914400">
              <a:lnSpc>
                <a:spcPct val="100000"/>
              </a:lnSpc>
            </a:pPr>
            <a:r>
              <a:rPr b="0" lang="en-US" sz="1800" spc="-1" strike="noStrike">
                <a:solidFill>
                  <a:schemeClr val="dk1"/>
                </a:solidFill>
                <a:latin typeface="Arial"/>
              </a:rPr>
              <a:t>→ </a:t>
            </a:r>
            <a:r>
              <a:rPr b="0" lang="en-US" sz="1800" spc="-1" strike="noStrike">
                <a:solidFill>
                  <a:schemeClr val="dk1"/>
                </a:solidFill>
                <a:latin typeface="Arial"/>
              </a:rPr>
              <a:t>developed independently</a:t>
            </a:r>
            <a:endParaRPr b="0" lang="en-US" sz="1800" spc="-1" strike="noStrike">
              <a:solidFill>
                <a:srgbClr val="000000"/>
              </a:solidFill>
              <a:latin typeface="Arial"/>
            </a:endParaRPr>
          </a:p>
        </p:txBody>
      </p:sp>
      <p:pic>
        <p:nvPicPr>
          <p:cNvPr id="452" name="Picture 29" descr=""/>
          <p:cNvPicPr/>
          <p:nvPr/>
        </p:nvPicPr>
        <p:blipFill>
          <a:blip r:embed="rId2"/>
          <a:stretch/>
        </p:blipFill>
        <p:spPr>
          <a:xfrm>
            <a:off x="7279920" y="1610280"/>
            <a:ext cx="4120920" cy="2719800"/>
          </a:xfrm>
          <a:prstGeom prst="rect">
            <a:avLst/>
          </a:prstGeom>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3373b"/>
        </a:solidFill>
      </p:bgPr>
    </p:bg>
    <p:spTree>
      <p:nvGrpSpPr>
        <p:cNvPr id="1" name=""/>
        <p:cNvGrpSpPr/>
        <p:nvPr/>
      </p:nvGrpSpPr>
      <p:grpSpPr>
        <a:xfrm>
          <a:off x="0" y="0"/>
          <a:ext cx="0" cy="0"/>
          <a:chOff x="0" y="0"/>
          <a:chExt cx="0" cy="0"/>
        </a:xfrm>
      </p:grpSpPr>
      <p:sp>
        <p:nvSpPr>
          <p:cNvPr id="453" name="PlaceHolder 1"/>
          <p:cNvSpPr>
            <a:spLocks noGrp="1"/>
          </p:cNvSpPr>
          <p:nvPr>
            <p:ph type="title"/>
          </p:nvPr>
        </p:nvSpPr>
        <p:spPr>
          <a:xfrm>
            <a:off x="1223640" y="1869480"/>
            <a:ext cx="10515240" cy="2852280"/>
          </a:xfrm>
          <a:prstGeom prst="rect">
            <a:avLst/>
          </a:prstGeom>
          <a:noFill/>
          <a:ln w="0">
            <a:noFill/>
          </a:ln>
        </p:spPr>
        <p:txBody>
          <a:bodyPr lIns="91440" rIns="91440" tIns="45720" bIns="45720" anchor="b">
            <a:noAutofit/>
          </a:bodyPr>
          <a:p>
            <a:pPr indent="0" defTabSz="914400">
              <a:lnSpc>
                <a:spcPct val="90000"/>
              </a:lnSpc>
              <a:buNone/>
            </a:pPr>
            <a:r>
              <a:rPr b="0" lang="en-US" sz="3400" spc="-1" strike="noStrike">
                <a:solidFill>
                  <a:schemeClr val="lt1">
                    <a:lumMod val="85000"/>
                  </a:schemeClr>
                </a:solidFill>
                <a:latin typeface="Arial"/>
              </a:rPr>
              <a:t>What are phylogenies good for in ecology and conservation?</a:t>
            </a:r>
            <a:endParaRPr b="0" lang="cs-CZ" sz="3400" spc="-1" strike="noStrike">
              <a:solidFill>
                <a:schemeClr val="dk1"/>
              </a:solidFill>
              <a:latin typeface="Aptos"/>
            </a:endParaRPr>
          </a:p>
        </p:txBody>
      </p:sp>
      <p:sp>
        <p:nvSpPr>
          <p:cNvPr id="454" name="PlaceHolder 2"/>
          <p:cNvSpPr>
            <a:spLocks noGrp="1"/>
          </p:cNvSpPr>
          <p:nvPr>
            <p:ph type="ftr" idx="74"/>
          </p:nvPr>
        </p:nvSpPr>
        <p:spPr>
          <a:xfrm>
            <a:off x="0" y="6568920"/>
            <a:ext cx="9448560" cy="288720"/>
          </a:xfrm>
          <a:prstGeom prst="rect">
            <a:avLst/>
          </a:prstGeom>
          <a:solidFill>
            <a:schemeClr val="lt1">
              <a:lumMod val="85000"/>
            </a:schemeClr>
          </a:solidFill>
          <a:ln w="0">
            <a:noFill/>
          </a:ln>
        </p:spPr>
        <p:txBody>
          <a:bodyPr lIns="91440" rIns="91440" tIns="45720" bIns="45720" anchor="ctr">
            <a:noAutofit/>
          </a:bodyPr>
          <a:p>
            <a:pPr indent="0">
              <a:buNone/>
            </a:pPr>
            <a:endParaRPr b="0" lang="cs-CZ" sz="1400" spc="-1" strike="noStrike">
              <a:solidFill>
                <a:schemeClr val="dk1">
                  <a:tint val="75000"/>
                </a:schemeClr>
              </a:solidFill>
              <a:latin typeface="Arial"/>
            </a:endParaRPr>
          </a:p>
        </p:txBody>
      </p:sp>
      <p:sp>
        <p:nvSpPr>
          <p:cNvPr id="4" name="PlaceHolder 3"/>
          <p:cNvSpPr>
            <a:spLocks noGrp="1"/>
          </p:cNvSpPr>
          <p:nvPr>
            <p:ph type="sldNum" idx="7"/>
          </p:nvPr>
        </p:nvSpPr>
        <p:spPr/>
        <p:txBody>
          <a:bodyPr/>
          <a:p>
            <a:fld id="{683DF041-BE52-4E45-87AB-44D6207AAE9C}" type="slidenum">
              <a:t>43</a:t>
            </a:fld>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PlaceHolder 1"/>
          <p:cNvSpPr>
            <a:spLocks noGrp="1"/>
          </p:cNvSpPr>
          <p:nvPr>
            <p:ph type="title"/>
          </p:nvPr>
        </p:nvSpPr>
        <p:spPr>
          <a:xfrm>
            <a:off x="0" y="0"/>
            <a:ext cx="12191760" cy="680760"/>
          </a:xfrm>
          <a:prstGeom prst="rect">
            <a:avLst/>
          </a:prstGeom>
          <a:solidFill>
            <a:schemeClr val="lt1">
              <a:lumMod val="85000"/>
            </a:schemeClr>
          </a:solidFill>
          <a:ln w="0">
            <a:noFill/>
          </a:ln>
        </p:spPr>
        <p:txBody>
          <a:bodyPr lIns="91440" rIns="91440" tIns="45720" bIns="45720" anchor="ctr">
            <a:noAutofit/>
          </a:bodyPr>
          <a:p>
            <a:pPr marL="274320" indent="0" defTabSz="914400">
              <a:lnSpc>
                <a:spcPct val="90000"/>
              </a:lnSpc>
              <a:buNone/>
            </a:pPr>
            <a:r>
              <a:rPr b="0" lang="en-US" sz="2400" spc="-1" strike="noStrike">
                <a:solidFill>
                  <a:schemeClr val="dk1"/>
                </a:solidFill>
                <a:latin typeface="Arial"/>
              </a:rPr>
              <a:t>Phylogenetic endemism and evolutionary distinctness</a:t>
            </a:r>
            <a:endParaRPr b="0" lang="cs-CZ" sz="2400" spc="-1" strike="noStrike">
              <a:solidFill>
                <a:schemeClr val="dk1"/>
              </a:solidFill>
              <a:latin typeface="Aptos"/>
            </a:endParaRPr>
          </a:p>
        </p:txBody>
      </p:sp>
      <p:sp>
        <p:nvSpPr>
          <p:cNvPr id="456" name="TextBox 33"/>
          <p:cNvSpPr/>
          <p:nvPr/>
        </p:nvSpPr>
        <p:spPr>
          <a:xfrm>
            <a:off x="294480" y="6033960"/>
            <a:ext cx="4913280" cy="3340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n-US" sz="1600" spc="-1" strike="noStrike">
                <a:solidFill>
                  <a:schemeClr val="dk1"/>
                </a:solidFill>
                <a:latin typeface="Helvetica Neue"/>
              </a:rPr>
              <a:t>Murali et al. (2021) </a:t>
            </a:r>
            <a:r>
              <a:rPr b="0" i="1" lang="en-US" sz="1600" spc="-1" strike="noStrike">
                <a:solidFill>
                  <a:schemeClr val="dk1"/>
                </a:solidFill>
                <a:latin typeface="Helvetica Neue"/>
              </a:rPr>
              <a:t>Science Advances</a:t>
            </a:r>
            <a:endParaRPr b="0" lang="en-US" sz="1600" spc="-1" strike="noStrike">
              <a:solidFill>
                <a:srgbClr val="000000"/>
              </a:solidFill>
              <a:latin typeface="Arial"/>
            </a:endParaRPr>
          </a:p>
        </p:txBody>
      </p:sp>
      <p:cxnSp>
        <p:nvCxnSpPr>
          <p:cNvPr id="457" name="Straight Connector 5"/>
          <p:cNvCxnSpPr/>
          <p:nvPr/>
        </p:nvCxnSpPr>
        <p:spPr>
          <a:xfrm>
            <a:off x="380880" y="6005160"/>
            <a:ext cx="4161600" cy="360"/>
          </a:xfrm>
          <a:prstGeom prst="straightConnector1">
            <a:avLst/>
          </a:prstGeom>
          <a:ln w="12600">
            <a:solidFill>
              <a:srgbClr val="23373b"/>
            </a:solidFill>
            <a:miter/>
          </a:ln>
        </p:spPr>
      </p:cxnSp>
      <p:pic>
        <p:nvPicPr>
          <p:cNvPr id="458" name="Picture 31" descr=""/>
          <p:cNvPicPr/>
          <p:nvPr/>
        </p:nvPicPr>
        <p:blipFill>
          <a:blip r:embed="rId1"/>
          <a:stretch/>
        </p:blipFill>
        <p:spPr>
          <a:xfrm>
            <a:off x="5208120" y="898560"/>
            <a:ext cx="4711320" cy="5486040"/>
          </a:xfrm>
          <a:prstGeom prst="rect">
            <a:avLst/>
          </a:prstGeom>
          <a:ln w="0">
            <a:noFill/>
          </a:ln>
        </p:spPr>
      </p:pic>
      <p:sp>
        <p:nvSpPr>
          <p:cNvPr id="459" name="TextBox 34"/>
          <p:cNvSpPr/>
          <p:nvPr/>
        </p:nvSpPr>
        <p:spPr>
          <a:xfrm>
            <a:off x="1263600" y="898560"/>
            <a:ext cx="3678120" cy="21034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100" spc="-1" strike="noStrike">
                <a:solidFill>
                  <a:schemeClr val="dk1"/>
                </a:solidFill>
                <a:latin typeface="roboto"/>
              </a:rPr>
              <a:t>Global patterns of phylogenetic endemism and congruence of phylogenetic endemism hotspots for tetrapods.</a:t>
            </a:r>
            <a:endParaRPr b="0" lang="en-US" sz="1100" spc="-1" strike="noStrike">
              <a:solidFill>
                <a:srgbClr val="000000"/>
              </a:solidFill>
              <a:latin typeface="Arial"/>
            </a:endParaRPr>
          </a:p>
          <a:p>
            <a:pPr defTabSz="914400">
              <a:lnSpc>
                <a:spcPct val="100000"/>
              </a:lnSpc>
            </a:pPr>
            <a:r>
              <a:rPr b="0" lang="en-US" sz="1100" spc="-1" strike="noStrike">
                <a:solidFill>
                  <a:schemeClr val="dk1"/>
                </a:solidFill>
                <a:latin typeface="roboto"/>
              </a:rPr>
              <a:t>(</a:t>
            </a:r>
            <a:r>
              <a:rPr b="1" lang="en-US" sz="1100" spc="-1" strike="noStrike">
                <a:solidFill>
                  <a:schemeClr val="dk1"/>
                </a:solidFill>
                <a:latin typeface="roboto"/>
              </a:rPr>
              <a:t>A</a:t>
            </a:r>
            <a:r>
              <a:rPr b="0" lang="en-US" sz="1100" spc="-1" strike="noStrike">
                <a:solidFill>
                  <a:schemeClr val="dk1"/>
                </a:solidFill>
                <a:latin typeface="roboto"/>
              </a:rPr>
              <a:t>) Spatial and (</a:t>
            </a:r>
            <a:r>
              <a:rPr b="1" lang="en-US" sz="1100" spc="-1" strike="noStrike">
                <a:solidFill>
                  <a:schemeClr val="dk1"/>
                </a:solidFill>
                <a:latin typeface="roboto"/>
              </a:rPr>
              <a:t>B</a:t>
            </a:r>
            <a:r>
              <a:rPr b="0" lang="en-US" sz="1100" spc="-1" strike="noStrike">
                <a:solidFill>
                  <a:schemeClr val="dk1"/>
                </a:solidFill>
                <a:latin typeface="roboto"/>
              </a:rPr>
              <a:t>) latitudinal patterns of phylogenetic endemism (uncorrected for richness; red). (</a:t>
            </a:r>
            <a:r>
              <a:rPr b="1" lang="en-US" sz="1100" spc="-1" strike="noStrike">
                <a:solidFill>
                  <a:schemeClr val="dk1"/>
                </a:solidFill>
                <a:latin typeface="roboto"/>
              </a:rPr>
              <a:t>C</a:t>
            </a:r>
            <a:r>
              <a:rPr b="0" lang="en-US" sz="1100" spc="-1" strike="noStrike">
                <a:solidFill>
                  <a:schemeClr val="dk1"/>
                </a:solidFill>
                <a:latin typeface="roboto"/>
              </a:rPr>
              <a:t>) Spatial and (</a:t>
            </a:r>
            <a:r>
              <a:rPr b="1" lang="en-US" sz="1100" spc="-1" strike="noStrike">
                <a:solidFill>
                  <a:schemeClr val="dk1"/>
                </a:solidFill>
                <a:latin typeface="roboto"/>
              </a:rPr>
              <a:t>D</a:t>
            </a:r>
            <a:r>
              <a:rPr b="0" lang="en-US" sz="1100" spc="-1" strike="noStrike">
                <a:solidFill>
                  <a:schemeClr val="dk1"/>
                </a:solidFill>
                <a:latin typeface="roboto"/>
              </a:rPr>
              <a:t>) latitudinal patterns of phylogenetic endemism (corrected for richness; blue). Note that the values of phylogenetic endemism uncorrected for richness are log-transformed in graph (B), and the fitted line is from loess regression. (</a:t>
            </a:r>
            <a:r>
              <a:rPr b="1" lang="en-US" sz="1100" spc="-1" strike="noStrike">
                <a:solidFill>
                  <a:schemeClr val="dk1"/>
                </a:solidFill>
                <a:latin typeface="roboto"/>
              </a:rPr>
              <a:t>E</a:t>
            </a:r>
            <a:r>
              <a:rPr b="0" lang="en-US" sz="1100" spc="-1" strike="noStrike">
                <a:solidFill>
                  <a:schemeClr val="dk1"/>
                </a:solidFill>
                <a:latin typeface="roboto"/>
              </a:rPr>
              <a:t>) Congruence map of phylogenetic endemism hotspots.</a:t>
            </a:r>
            <a:endParaRPr b="0" lang="en-US" sz="1100" spc="-1" strike="noStrike">
              <a:solidFill>
                <a:srgbClr val="000000"/>
              </a:solidFill>
              <a:latin typeface="Arial"/>
            </a:endParaRPr>
          </a:p>
        </p:txBody>
      </p:sp>
      <p:sp>
        <p:nvSpPr>
          <p:cNvPr id="3" name="PlaceHolder 2"/>
          <p:cNvSpPr>
            <a:spLocks noGrp="1"/>
          </p:cNvSpPr>
          <p:nvPr>
            <p:ph type="ftr" idx="3"/>
          </p:nvPr>
        </p:nvSpPr>
        <p:spPr/>
        <p:txBody>
          <a:bodyPr/>
          <a:p>
            <a:r>
              <a:t>Introduction</a:t>
            </a:r>
          </a:p>
        </p:txBody>
      </p:sp>
      <p:sp>
        <p:nvSpPr>
          <p:cNvPr id="4" name="PlaceHolder 3"/>
          <p:cNvSpPr>
            <a:spLocks noGrp="1"/>
          </p:cNvSpPr>
          <p:nvPr>
            <p:ph type="sldNum" idx="4"/>
          </p:nvPr>
        </p:nvSpPr>
        <p:spPr/>
        <p:txBody>
          <a:bodyPr/>
          <a:p>
            <a:fld id="{F0DF764F-A867-451D-B11D-762A5B7221A3}" type="slidenum">
              <a:t>44</a:t>
            </a:fld>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PlaceHolder 1"/>
          <p:cNvSpPr>
            <a:spLocks noGrp="1"/>
          </p:cNvSpPr>
          <p:nvPr>
            <p:ph type="title"/>
          </p:nvPr>
        </p:nvSpPr>
        <p:spPr>
          <a:xfrm>
            <a:off x="0" y="0"/>
            <a:ext cx="12191760" cy="680760"/>
          </a:xfrm>
          <a:prstGeom prst="rect">
            <a:avLst/>
          </a:prstGeom>
          <a:solidFill>
            <a:schemeClr val="lt1">
              <a:lumMod val="85000"/>
            </a:schemeClr>
          </a:solidFill>
          <a:ln w="0">
            <a:noFill/>
          </a:ln>
        </p:spPr>
        <p:txBody>
          <a:bodyPr lIns="91440" rIns="91440" tIns="45720" bIns="45720" anchor="ctr">
            <a:noAutofit/>
          </a:bodyPr>
          <a:p>
            <a:pPr marL="274320" indent="0" defTabSz="914400">
              <a:lnSpc>
                <a:spcPct val="90000"/>
              </a:lnSpc>
              <a:buNone/>
            </a:pPr>
            <a:r>
              <a:rPr b="0" lang="en-US" sz="2400" spc="-1" strike="noStrike">
                <a:solidFill>
                  <a:schemeClr val="dk1"/>
                </a:solidFill>
                <a:latin typeface="Arial"/>
              </a:rPr>
              <a:t>Phylogenetic imputation</a:t>
            </a:r>
            <a:endParaRPr b="0" lang="cs-CZ" sz="2400" spc="-1" strike="noStrike">
              <a:solidFill>
                <a:schemeClr val="dk1"/>
              </a:solidFill>
              <a:latin typeface="Aptos"/>
            </a:endParaRPr>
          </a:p>
        </p:txBody>
      </p:sp>
      <p:sp>
        <p:nvSpPr>
          <p:cNvPr id="461" name="TextBox 36"/>
          <p:cNvSpPr/>
          <p:nvPr/>
        </p:nvSpPr>
        <p:spPr>
          <a:xfrm>
            <a:off x="294480" y="6033960"/>
            <a:ext cx="4913280" cy="3340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n-US" sz="1600" spc="-1" strike="noStrike">
                <a:solidFill>
                  <a:schemeClr val="dk1"/>
                </a:solidFill>
                <a:latin typeface="Helvetica Neue"/>
              </a:rPr>
              <a:t>Jetz &amp; Freckleton (2015) </a:t>
            </a:r>
            <a:r>
              <a:rPr b="0" i="1" lang="en-US" sz="1600" spc="-1" strike="noStrike">
                <a:solidFill>
                  <a:schemeClr val="dk1"/>
                </a:solidFill>
                <a:latin typeface="Helvetica Neue"/>
              </a:rPr>
              <a:t>Philos Trans R Soc B</a:t>
            </a:r>
            <a:endParaRPr b="0" lang="en-US" sz="1600" spc="-1" strike="noStrike">
              <a:solidFill>
                <a:srgbClr val="000000"/>
              </a:solidFill>
              <a:latin typeface="Arial"/>
            </a:endParaRPr>
          </a:p>
        </p:txBody>
      </p:sp>
      <p:cxnSp>
        <p:nvCxnSpPr>
          <p:cNvPr id="462" name="Straight Connector 9"/>
          <p:cNvCxnSpPr/>
          <p:nvPr/>
        </p:nvCxnSpPr>
        <p:spPr>
          <a:xfrm>
            <a:off x="380880" y="6005160"/>
            <a:ext cx="4161600" cy="360"/>
          </a:xfrm>
          <a:prstGeom prst="straightConnector1">
            <a:avLst/>
          </a:prstGeom>
          <a:ln w="12600">
            <a:solidFill>
              <a:srgbClr val="23373b"/>
            </a:solidFill>
            <a:miter/>
          </a:ln>
        </p:spPr>
      </p:cxnSp>
      <p:pic>
        <p:nvPicPr>
          <p:cNvPr id="463" name="Picture 32" descr="A diagram of a diagram of a structure&#10;&#10;Description automatically generated with medium confidence"/>
          <p:cNvPicPr/>
          <p:nvPr/>
        </p:nvPicPr>
        <p:blipFill>
          <a:blip r:embed="rId1"/>
          <a:stretch/>
        </p:blipFill>
        <p:spPr>
          <a:xfrm>
            <a:off x="1295280" y="1913400"/>
            <a:ext cx="4674600" cy="2497680"/>
          </a:xfrm>
          <a:prstGeom prst="rect">
            <a:avLst/>
          </a:prstGeom>
          <a:ln w="0">
            <a:noFill/>
          </a:ln>
        </p:spPr>
      </p:pic>
      <p:sp>
        <p:nvSpPr>
          <p:cNvPr id="464" name="Text Box 6"/>
          <p:cNvSpPr/>
          <p:nvPr/>
        </p:nvSpPr>
        <p:spPr>
          <a:xfrm>
            <a:off x="6809040" y="1423440"/>
            <a:ext cx="3352320" cy="32414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spcAft>
                <a:spcPts val="2001"/>
              </a:spcAft>
            </a:pPr>
            <a:r>
              <a:rPr b="0" lang="en-US" sz="2000" spc="-1" strike="noStrike">
                <a:solidFill>
                  <a:schemeClr val="dk1"/>
                </a:solidFill>
                <a:latin typeface="Arial"/>
              </a:rPr>
              <a:t>We can guess values of traits in species for which we have no information.</a:t>
            </a:r>
            <a:endParaRPr b="0" lang="en-US" sz="2000" spc="-1" strike="noStrike">
              <a:solidFill>
                <a:srgbClr val="000000"/>
              </a:solidFill>
              <a:latin typeface="Arial"/>
            </a:endParaRPr>
          </a:p>
          <a:p>
            <a:pPr defTabSz="914400">
              <a:lnSpc>
                <a:spcPct val="100000"/>
              </a:lnSpc>
              <a:spcAft>
                <a:spcPts val="2001"/>
              </a:spcAft>
            </a:pPr>
            <a:r>
              <a:rPr b="0" lang="en-US" sz="2000" spc="-1" strike="noStrike">
                <a:solidFill>
                  <a:schemeClr val="dk1"/>
                </a:solidFill>
                <a:latin typeface="Arial"/>
              </a:rPr>
              <a:t>Examples:</a:t>
            </a:r>
            <a:endParaRPr b="0" lang="en-US" sz="2000" spc="-1" strike="noStrike">
              <a:solidFill>
                <a:srgbClr val="000000"/>
              </a:solidFill>
              <a:latin typeface="Arial"/>
            </a:endParaRPr>
          </a:p>
          <a:p>
            <a:pPr defTabSz="914400">
              <a:lnSpc>
                <a:spcPct val="100000"/>
              </a:lnSpc>
              <a:spcAft>
                <a:spcPts val="2001"/>
              </a:spcAft>
            </a:pPr>
            <a:r>
              <a:rPr b="0" lang="en-US" sz="2000" spc="-1" strike="noStrike">
                <a:solidFill>
                  <a:schemeClr val="dk1"/>
                </a:solidFill>
                <a:latin typeface="Arial"/>
              </a:rPr>
              <a:t>- body size</a:t>
            </a:r>
            <a:endParaRPr b="0" lang="en-US" sz="2000" spc="-1" strike="noStrike">
              <a:solidFill>
                <a:srgbClr val="000000"/>
              </a:solidFill>
              <a:latin typeface="Arial"/>
            </a:endParaRPr>
          </a:p>
          <a:p>
            <a:pPr defTabSz="914400">
              <a:lnSpc>
                <a:spcPct val="100000"/>
              </a:lnSpc>
              <a:spcAft>
                <a:spcPts val="2001"/>
              </a:spcAft>
            </a:pPr>
            <a:r>
              <a:rPr b="0" lang="en-US" sz="2000" spc="-1" strike="noStrike">
                <a:solidFill>
                  <a:schemeClr val="dk1"/>
                </a:solidFill>
                <a:latin typeface="Arial"/>
              </a:rPr>
              <a:t>- thermal requirements</a:t>
            </a:r>
            <a:endParaRPr b="0" lang="en-US" sz="2000" spc="-1" strike="noStrike">
              <a:solidFill>
                <a:srgbClr val="000000"/>
              </a:solidFill>
              <a:latin typeface="Arial"/>
            </a:endParaRPr>
          </a:p>
          <a:p>
            <a:pPr defTabSz="914400">
              <a:lnSpc>
                <a:spcPct val="100000"/>
              </a:lnSpc>
              <a:spcAft>
                <a:spcPts val="2001"/>
              </a:spcAft>
            </a:pPr>
            <a:r>
              <a:rPr b="0" lang="en-US" sz="2000" spc="-1" strike="noStrike">
                <a:solidFill>
                  <a:schemeClr val="dk1"/>
                </a:solidFill>
                <a:latin typeface="Arial"/>
              </a:rPr>
              <a:t>- conservation threat status</a:t>
            </a:r>
            <a:endParaRPr b="0" lang="en-US" sz="2000" spc="-1" strike="noStrike">
              <a:solidFill>
                <a:srgbClr val="000000"/>
              </a:solidFill>
              <a:latin typeface="Arial"/>
            </a:endParaRPr>
          </a:p>
        </p:txBody>
      </p:sp>
      <p:sp>
        <p:nvSpPr>
          <p:cNvPr id="3" name="PlaceHolder 2"/>
          <p:cNvSpPr>
            <a:spLocks noGrp="1"/>
          </p:cNvSpPr>
          <p:nvPr>
            <p:ph type="ftr" idx="3"/>
          </p:nvPr>
        </p:nvSpPr>
        <p:spPr/>
        <p:txBody>
          <a:bodyPr/>
          <a:p>
            <a:r>
              <a:t>Introduction</a:t>
            </a:r>
          </a:p>
        </p:txBody>
      </p:sp>
      <p:sp>
        <p:nvSpPr>
          <p:cNvPr id="4" name="PlaceHolder 3"/>
          <p:cNvSpPr>
            <a:spLocks noGrp="1"/>
          </p:cNvSpPr>
          <p:nvPr>
            <p:ph type="sldNum" idx="4"/>
          </p:nvPr>
        </p:nvSpPr>
        <p:spPr/>
        <p:txBody>
          <a:bodyPr/>
          <a:p>
            <a:fld id="{818FCA6F-93C3-409F-8A6B-46817F665248}" type="slidenum">
              <a:t>45</a:t>
            </a:fld>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5" name="PlaceHolder 1"/>
          <p:cNvSpPr>
            <a:spLocks noGrp="1"/>
          </p:cNvSpPr>
          <p:nvPr>
            <p:ph type="title"/>
          </p:nvPr>
        </p:nvSpPr>
        <p:spPr>
          <a:xfrm>
            <a:off x="0" y="0"/>
            <a:ext cx="12191760" cy="680760"/>
          </a:xfrm>
          <a:prstGeom prst="rect">
            <a:avLst/>
          </a:prstGeom>
          <a:solidFill>
            <a:schemeClr val="lt1">
              <a:lumMod val="85000"/>
            </a:schemeClr>
          </a:solidFill>
          <a:ln w="0">
            <a:noFill/>
          </a:ln>
        </p:spPr>
        <p:txBody>
          <a:bodyPr lIns="91440" rIns="91440" tIns="45720" bIns="45720" anchor="ctr">
            <a:noAutofit/>
          </a:bodyPr>
          <a:p>
            <a:pPr marL="274320" indent="0" defTabSz="914400">
              <a:lnSpc>
                <a:spcPct val="90000"/>
              </a:lnSpc>
              <a:buNone/>
            </a:pPr>
            <a:r>
              <a:rPr b="0" lang="en-US" sz="2400" spc="-1" strike="noStrike">
                <a:solidFill>
                  <a:schemeClr val="dk1"/>
                </a:solidFill>
                <a:latin typeface="Arial"/>
              </a:rPr>
              <a:t>Ancestral state reconstruction</a:t>
            </a:r>
            <a:endParaRPr b="0" lang="cs-CZ" sz="2400" spc="-1" strike="noStrike">
              <a:solidFill>
                <a:schemeClr val="dk1"/>
              </a:solidFill>
              <a:latin typeface="Aptos"/>
            </a:endParaRPr>
          </a:p>
        </p:txBody>
      </p:sp>
      <p:sp>
        <p:nvSpPr>
          <p:cNvPr id="466" name="TextBox 22"/>
          <p:cNvSpPr/>
          <p:nvPr/>
        </p:nvSpPr>
        <p:spPr>
          <a:xfrm>
            <a:off x="294480" y="6033960"/>
            <a:ext cx="4913280" cy="3340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n-US" sz="1600" spc="-1" strike="noStrike">
                <a:solidFill>
                  <a:schemeClr val="dk1"/>
                </a:solidFill>
                <a:latin typeface="Helvetica Neue"/>
              </a:rPr>
              <a:t>Phytools (Liam Revell)</a:t>
            </a:r>
            <a:endParaRPr b="0" lang="en-US" sz="1600" spc="-1" strike="noStrike">
              <a:solidFill>
                <a:srgbClr val="000000"/>
              </a:solidFill>
              <a:latin typeface="Arial"/>
            </a:endParaRPr>
          </a:p>
        </p:txBody>
      </p:sp>
      <p:cxnSp>
        <p:nvCxnSpPr>
          <p:cNvPr id="467" name="Straight Connector 1"/>
          <p:cNvCxnSpPr/>
          <p:nvPr/>
        </p:nvCxnSpPr>
        <p:spPr>
          <a:xfrm>
            <a:off x="380880" y="6005160"/>
            <a:ext cx="4161600" cy="360"/>
          </a:xfrm>
          <a:prstGeom prst="straightConnector1">
            <a:avLst/>
          </a:prstGeom>
          <a:ln w="12600">
            <a:solidFill>
              <a:srgbClr val="23373b"/>
            </a:solidFill>
            <a:miter/>
          </a:ln>
        </p:spPr>
      </p:cxnSp>
      <p:sp>
        <p:nvSpPr>
          <p:cNvPr id="468" name="Text Box 7"/>
          <p:cNvSpPr/>
          <p:nvPr/>
        </p:nvSpPr>
        <p:spPr>
          <a:xfrm>
            <a:off x="6809040" y="1423440"/>
            <a:ext cx="3352320" cy="324144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spcAft>
                <a:spcPts val="2001"/>
              </a:spcAft>
            </a:pPr>
            <a:r>
              <a:rPr b="0" lang="en-US" sz="2000" spc="-1" strike="noStrike">
                <a:solidFill>
                  <a:schemeClr val="dk1"/>
                </a:solidFill>
                <a:latin typeface="Arial"/>
              </a:rPr>
              <a:t>Reconstruct the most likely </a:t>
            </a:r>
            <a:r>
              <a:rPr b="0" i="1" lang="en-US" sz="2000" spc="-1" strike="noStrike">
                <a:solidFill>
                  <a:schemeClr val="dk1"/>
                </a:solidFill>
                <a:latin typeface="Arial"/>
              </a:rPr>
              <a:t>ancestral</a:t>
            </a:r>
            <a:r>
              <a:rPr b="0" lang="en-US" sz="2000" spc="-1" strike="noStrike">
                <a:solidFill>
                  <a:schemeClr val="dk1"/>
                </a:solidFill>
                <a:latin typeface="Arial"/>
              </a:rPr>
              <a:t> state:</a:t>
            </a:r>
            <a:endParaRPr b="0" lang="en-US" sz="2000" spc="-1" strike="noStrike">
              <a:solidFill>
                <a:srgbClr val="000000"/>
              </a:solidFill>
              <a:latin typeface="Arial"/>
            </a:endParaRPr>
          </a:p>
          <a:p>
            <a:pPr defTabSz="914400">
              <a:lnSpc>
                <a:spcPct val="100000"/>
              </a:lnSpc>
              <a:spcAft>
                <a:spcPts val="2001"/>
              </a:spcAft>
            </a:pPr>
            <a:r>
              <a:rPr b="0" lang="en-US" sz="2000" spc="-1" strike="noStrike">
                <a:solidFill>
                  <a:schemeClr val="dk1"/>
                </a:solidFill>
                <a:latin typeface="Arial"/>
              </a:rPr>
              <a:t>- morphology</a:t>
            </a:r>
            <a:endParaRPr b="0" lang="en-US" sz="2000" spc="-1" strike="noStrike">
              <a:solidFill>
                <a:srgbClr val="000000"/>
              </a:solidFill>
              <a:latin typeface="Arial"/>
            </a:endParaRPr>
          </a:p>
          <a:p>
            <a:pPr defTabSz="914400">
              <a:lnSpc>
                <a:spcPct val="100000"/>
              </a:lnSpc>
              <a:spcAft>
                <a:spcPts val="2001"/>
              </a:spcAft>
            </a:pPr>
            <a:r>
              <a:rPr b="0" lang="en-US" sz="2000" spc="-1" strike="noStrike">
                <a:solidFill>
                  <a:schemeClr val="dk1"/>
                </a:solidFill>
                <a:latin typeface="Arial"/>
              </a:rPr>
              <a:t>- biogeographic origin</a:t>
            </a:r>
            <a:endParaRPr b="0" lang="en-US" sz="2000" spc="-1" strike="noStrike">
              <a:solidFill>
                <a:srgbClr val="000000"/>
              </a:solidFill>
              <a:latin typeface="Arial"/>
            </a:endParaRPr>
          </a:p>
          <a:p>
            <a:pPr defTabSz="914400">
              <a:lnSpc>
                <a:spcPct val="100000"/>
              </a:lnSpc>
              <a:spcAft>
                <a:spcPts val="2001"/>
              </a:spcAft>
            </a:pPr>
            <a:endParaRPr b="0" lang="en-US" sz="2000" spc="-1" strike="noStrike">
              <a:solidFill>
                <a:srgbClr val="000000"/>
              </a:solidFill>
              <a:latin typeface="Arial"/>
            </a:endParaRPr>
          </a:p>
          <a:p>
            <a:pPr defTabSz="914400">
              <a:lnSpc>
                <a:spcPct val="100000"/>
              </a:lnSpc>
              <a:spcAft>
                <a:spcPts val="2001"/>
              </a:spcAft>
            </a:pPr>
            <a:r>
              <a:rPr b="0" lang="en-US" sz="2000" spc="-1" strike="noStrike">
                <a:solidFill>
                  <a:schemeClr val="dk1"/>
                </a:solidFill>
                <a:latin typeface="Arial"/>
              </a:rPr>
              <a:t>→ </a:t>
            </a:r>
            <a:r>
              <a:rPr b="0" lang="en-US" sz="2000" spc="-1" strike="noStrike">
                <a:solidFill>
                  <a:schemeClr val="dk1"/>
                </a:solidFill>
                <a:latin typeface="Arial"/>
              </a:rPr>
              <a:t>e.g. origins in tropics or temperate areas?</a:t>
            </a:r>
            <a:endParaRPr b="0" lang="en-US" sz="2000" spc="-1" strike="noStrike">
              <a:solidFill>
                <a:srgbClr val="000000"/>
              </a:solidFill>
              <a:latin typeface="Arial"/>
            </a:endParaRPr>
          </a:p>
        </p:txBody>
      </p:sp>
      <p:pic>
        <p:nvPicPr>
          <p:cNvPr id="469" name="" descr=""/>
          <p:cNvPicPr/>
          <p:nvPr/>
        </p:nvPicPr>
        <p:blipFill>
          <a:blip r:embed="rId1"/>
          <a:stretch/>
        </p:blipFill>
        <p:spPr>
          <a:xfrm>
            <a:off x="914760" y="686160"/>
            <a:ext cx="5486040" cy="5486040"/>
          </a:xfrm>
          <a:prstGeom prst="rect">
            <a:avLst/>
          </a:prstGeom>
          <a:ln w="0">
            <a:noFill/>
          </a:ln>
        </p:spPr>
      </p:pic>
      <p:sp>
        <p:nvSpPr>
          <p:cNvPr id="3" name="PlaceHolder 2"/>
          <p:cNvSpPr>
            <a:spLocks noGrp="1"/>
          </p:cNvSpPr>
          <p:nvPr>
            <p:ph type="ftr" idx="3"/>
          </p:nvPr>
        </p:nvSpPr>
        <p:spPr/>
        <p:txBody>
          <a:bodyPr/>
          <a:p>
            <a:r>
              <a:t>Introduction</a:t>
            </a:r>
          </a:p>
        </p:txBody>
      </p:sp>
      <p:sp>
        <p:nvSpPr>
          <p:cNvPr id="4" name="PlaceHolder 3"/>
          <p:cNvSpPr>
            <a:spLocks noGrp="1"/>
          </p:cNvSpPr>
          <p:nvPr>
            <p:ph type="sldNum" idx="4"/>
          </p:nvPr>
        </p:nvSpPr>
        <p:spPr/>
        <p:txBody>
          <a:bodyPr/>
          <a:p>
            <a:fld id="{C70EEAD2-030D-4D78-9F8D-25F09FD7B1BA}" type="slidenum">
              <a:t>46</a:t>
            </a:fld>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PlaceHolder 1"/>
          <p:cNvSpPr>
            <a:spLocks noGrp="1"/>
          </p:cNvSpPr>
          <p:nvPr>
            <p:ph type="title"/>
          </p:nvPr>
        </p:nvSpPr>
        <p:spPr>
          <a:xfrm>
            <a:off x="0" y="0"/>
            <a:ext cx="12191760" cy="680760"/>
          </a:xfrm>
          <a:prstGeom prst="rect">
            <a:avLst/>
          </a:prstGeom>
          <a:solidFill>
            <a:schemeClr val="lt1">
              <a:lumMod val="85000"/>
            </a:schemeClr>
          </a:solidFill>
          <a:ln w="0">
            <a:noFill/>
          </a:ln>
        </p:spPr>
        <p:txBody>
          <a:bodyPr lIns="91440" rIns="91440" tIns="45720" bIns="45720" anchor="ctr">
            <a:noAutofit/>
          </a:bodyPr>
          <a:p>
            <a:pPr marL="274320" indent="0" defTabSz="914400">
              <a:lnSpc>
                <a:spcPct val="90000"/>
              </a:lnSpc>
              <a:buNone/>
            </a:pPr>
            <a:r>
              <a:rPr b="0" lang="en-US" sz="2400" spc="-1" strike="noStrike">
                <a:solidFill>
                  <a:schemeClr val="dk1"/>
                </a:solidFill>
                <a:latin typeface="Arial"/>
              </a:rPr>
              <a:t>Get diversification rates &amp; map them</a:t>
            </a:r>
            <a:endParaRPr b="0" lang="cs-CZ" sz="2400" spc="-1" strike="noStrike">
              <a:solidFill>
                <a:schemeClr val="dk1"/>
              </a:solidFill>
              <a:latin typeface="Aptos"/>
            </a:endParaRPr>
          </a:p>
        </p:txBody>
      </p:sp>
      <p:sp>
        <p:nvSpPr>
          <p:cNvPr id="471" name="TextBox 37"/>
          <p:cNvSpPr/>
          <p:nvPr/>
        </p:nvSpPr>
        <p:spPr>
          <a:xfrm>
            <a:off x="9601200" y="3384360"/>
            <a:ext cx="2286000" cy="2581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n-US" sz="1100" spc="-1" strike="noStrike">
                <a:solidFill>
                  <a:schemeClr val="dk1"/>
                </a:solidFill>
                <a:latin typeface="Helvetica Neue"/>
              </a:rPr>
              <a:t>Jetz et al. (2012) </a:t>
            </a:r>
            <a:r>
              <a:rPr b="0" i="1" lang="en-US" sz="1100" spc="-1" strike="noStrike">
                <a:solidFill>
                  <a:schemeClr val="dk1"/>
                </a:solidFill>
                <a:latin typeface="Helvetica Neue"/>
              </a:rPr>
              <a:t>Nature</a:t>
            </a:r>
            <a:endParaRPr b="0" lang="en-US" sz="1100" spc="-1" strike="noStrike">
              <a:solidFill>
                <a:srgbClr val="000000"/>
              </a:solidFill>
              <a:latin typeface="Arial"/>
            </a:endParaRPr>
          </a:p>
        </p:txBody>
      </p:sp>
      <p:pic>
        <p:nvPicPr>
          <p:cNvPr id="472" name="Picture 33" descr=""/>
          <p:cNvPicPr/>
          <p:nvPr/>
        </p:nvPicPr>
        <p:blipFill>
          <a:blip r:embed="rId1"/>
          <a:stretch/>
        </p:blipFill>
        <p:spPr>
          <a:xfrm>
            <a:off x="6400800" y="832320"/>
            <a:ext cx="4977360" cy="2552040"/>
          </a:xfrm>
          <a:prstGeom prst="rect">
            <a:avLst/>
          </a:prstGeom>
          <a:ln w="0">
            <a:noFill/>
          </a:ln>
        </p:spPr>
      </p:pic>
      <p:pic>
        <p:nvPicPr>
          <p:cNvPr id="473" name="" descr=""/>
          <p:cNvPicPr/>
          <p:nvPr/>
        </p:nvPicPr>
        <p:blipFill>
          <a:blip r:embed="rId2"/>
          <a:stretch/>
        </p:blipFill>
        <p:spPr>
          <a:xfrm>
            <a:off x="5609160" y="3825000"/>
            <a:ext cx="6362640" cy="2683800"/>
          </a:xfrm>
          <a:prstGeom prst="rect">
            <a:avLst/>
          </a:prstGeom>
          <a:ln w="0">
            <a:noFill/>
          </a:ln>
        </p:spPr>
      </p:pic>
      <p:sp>
        <p:nvSpPr>
          <p:cNvPr id="474" name="TextBox 20"/>
          <p:cNvSpPr/>
          <p:nvPr/>
        </p:nvSpPr>
        <p:spPr>
          <a:xfrm>
            <a:off x="9144000" y="6273000"/>
            <a:ext cx="2743200" cy="2502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n-US" sz="1050" spc="-1" strike="noStrike">
                <a:solidFill>
                  <a:schemeClr val="dk1"/>
                </a:solidFill>
                <a:latin typeface="Helvetica Neue"/>
              </a:rPr>
              <a:t>Igea &amp; Tanentzap (2022) </a:t>
            </a:r>
            <a:r>
              <a:rPr b="0" i="1" lang="en-US" sz="1050" spc="-1" strike="noStrike">
                <a:solidFill>
                  <a:schemeClr val="dk1"/>
                </a:solidFill>
                <a:latin typeface="Helvetica Neue"/>
              </a:rPr>
              <a:t>Ecology Letters</a:t>
            </a:r>
            <a:endParaRPr b="0" lang="en-US" sz="1050" spc="-1" strike="noStrike">
              <a:solidFill>
                <a:srgbClr val="000000"/>
              </a:solidFill>
              <a:latin typeface="Arial"/>
            </a:endParaRPr>
          </a:p>
        </p:txBody>
      </p:sp>
      <p:pic>
        <p:nvPicPr>
          <p:cNvPr id="475" name="" descr=""/>
          <p:cNvPicPr/>
          <p:nvPr/>
        </p:nvPicPr>
        <p:blipFill>
          <a:blip r:embed="rId3"/>
          <a:stretch/>
        </p:blipFill>
        <p:spPr>
          <a:xfrm>
            <a:off x="457200" y="1216440"/>
            <a:ext cx="4507920" cy="4269960"/>
          </a:xfrm>
          <a:prstGeom prst="rect">
            <a:avLst/>
          </a:prstGeom>
          <a:ln w="0">
            <a:noFill/>
          </a:ln>
        </p:spPr>
      </p:pic>
      <p:sp>
        <p:nvSpPr>
          <p:cNvPr id="476" name=""/>
          <p:cNvSpPr txBox="1"/>
          <p:nvPr/>
        </p:nvSpPr>
        <p:spPr>
          <a:xfrm>
            <a:off x="1600200" y="5715000"/>
            <a:ext cx="3429000" cy="685800"/>
          </a:xfrm>
          <a:prstGeom prst="rect">
            <a:avLst/>
          </a:prstGeom>
          <a:noFill/>
          <a:ln w="0">
            <a:noFill/>
          </a:ln>
        </p:spPr>
        <p:txBody>
          <a:bodyPr lIns="90000" rIns="90000" tIns="45000" bIns="45000" anchor="t">
            <a:noAutofit/>
          </a:bodyPr>
          <a:p>
            <a:r>
              <a:rPr b="0" lang="en-US" sz="1000" spc="-1" strike="noStrike">
                <a:solidFill>
                  <a:srgbClr val="000000"/>
                </a:solidFill>
                <a:latin typeface="Arial"/>
              </a:rPr>
              <a:t>BAMM (Bayesian analysis of macroevolutionary mixtures)  example for whales</a:t>
            </a:r>
            <a:endParaRPr b="0" lang="en-US" sz="1000" spc="-1" strike="noStrike">
              <a:solidFill>
                <a:srgbClr val="000000"/>
              </a:solidFill>
              <a:latin typeface="Arial"/>
            </a:endParaRPr>
          </a:p>
        </p:txBody>
      </p:sp>
      <p:sp>
        <p:nvSpPr>
          <p:cNvPr id="477" name=""/>
          <p:cNvSpPr/>
          <p:nvPr/>
        </p:nvSpPr>
        <p:spPr>
          <a:xfrm>
            <a:off x="5185800" y="3115800"/>
            <a:ext cx="351360" cy="914400"/>
          </a:xfrm>
          <a:prstGeom prst="rightArrow">
            <a:avLst>
              <a:gd name="adj1" fmla="val 50020"/>
              <a:gd name="adj2" fmla="val 47288"/>
            </a:avLst>
          </a:prstGeom>
          <a:solidFill>
            <a:srgbClr val="729fcf"/>
          </a:solidFill>
          <a:ln w="0">
            <a:solidFill>
              <a:srgbClr val="3465a4"/>
            </a:solidFill>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ndParaRPr>
          </a:p>
        </p:txBody>
      </p:sp>
      <p:sp>
        <p:nvSpPr>
          <p:cNvPr id="3" name="PlaceHolder 2"/>
          <p:cNvSpPr>
            <a:spLocks noGrp="1"/>
          </p:cNvSpPr>
          <p:nvPr>
            <p:ph type="ftr" idx="3"/>
          </p:nvPr>
        </p:nvSpPr>
        <p:spPr/>
        <p:txBody>
          <a:bodyPr/>
          <a:p>
            <a:r>
              <a:t>Introduction</a:t>
            </a:r>
          </a:p>
        </p:txBody>
      </p:sp>
      <p:sp>
        <p:nvSpPr>
          <p:cNvPr id="4" name="PlaceHolder 3"/>
          <p:cNvSpPr>
            <a:spLocks noGrp="1"/>
          </p:cNvSpPr>
          <p:nvPr>
            <p:ph type="sldNum" idx="4"/>
          </p:nvPr>
        </p:nvSpPr>
        <p:spPr/>
        <p:txBody>
          <a:bodyPr/>
          <a:p>
            <a:fld id="{EA64C4A5-ECE4-4FD0-AB3D-D2B04BE521AC}" type="slidenum">
              <a:t>47</a:t>
            </a:fld>
          </a:p>
        </p:txBody>
      </p:sp>
    </p:spTree>
  </p:cSld>
  <mc:AlternateContent>
    <mc:Choice Requires="p14">
      <p:transition spd="slow" p14:dur="2000"/>
    </mc:Choice>
    <mc:Fallback>
      <p:transition spd="slow"/>
    </mc:Fallback>
  </mc:AlternateContent>
  <p:timing>
    <p:tnLst>
      <p:par>
        <p:cTn id="187" dur="indefinite" restart="never" nodeType="tmRoot">
          <p:childTnLst>
            <p:seq>
              <p:cTn id="188" dur="indefinite" nodeType="mainSeq">
                <p:childTnLst>
                  <p:par>
                    <p:cTn id="189" fill="hold">
                      <p:stCondLst>
                        <p:cond delay="indefinite"/>
                      </p:stCondLst>
                      <p:childTnLst>
                        <p:par>
                          <p:cTn id="190" fill="hold">
                            <p:stCondLst>
                              <p:cond delay="0"/>
                            </p:stCondLst>
                            <p:childTnLst>
                              <p:par>
                                <p:cTn id="191" nodeType="clickEffect" fill="hold" presetClass="entr" presetID="1">
                                  <p:stCondLst>
                                    <p:cond delay="0"/>
                                  </p:stCondLst>
                                  <p:childTnLst>
                                    <p:set>
                                      <p:cBhvr>
                                        <p:cTn id="192" dur="1" fill="hold">
                                          <p:stCondLst>
                                            <p:cond delay="0"/>
                                          </p:stCondLst>
                                        </p:cTn>
                                        <p:tgtEl>
                                          <p:spTgt spid="471"/>
                                        </p:tgtEl>
                                        <p:attrNameLst>
                                          <p:attrName>style.visibility</p:attrName>
                                        </p:attrNameLst>
                                      </p:cBhvr>
                                      <p:to>
                                        <p:strVal val="visible"/>
                                      </p:to>
                                    </p:set>
                                  </p:childTnLst>
                                </p:cTn>
                              </p:par>
                              <p:par>
                                <p:cTn id="193" nodeType="withEffect" fill="hold" presetClass="entr" presetID="1">
                                  <p:stCondLst>
                                    <p:cond delay="0"/>
                                  </p:stCondLst>
                                  <p:childTnLst>
                                    <p:set>
                                      <p:cBhvr>
                                        <p:cTn id="194" dur="1" fill="hold">
                                          <p:stCondLst>
                                            <p:cond delay="0"/>
                                          </p:stCondLst>
                                        </p:cTn>
                                        <p:tgtEl>
                                          <p:spTgt spid="472"/>
                                        </p:tgtEl>
                                        <p:attrNameLst>
                                          <p:attrName>style.visibility</p:attrName>
                                        </p:attrNameLst>
                                      </p:cBhvr>
                                      <p:to>
                                        <p:strVal val="visible"/>
                                      </p:to>
                                    </p:set>
                                  </p:childTnLst>
                                </p:cTn>
                              </p:par>
                              <p:par>
                                <p:cTn id="195" nodeType="withEffect" fill="hold" presetClass="entr" presetID="1">
                                  <p:stCondLst>
                                    <p:cond delay="0"/>
                                  </p:stCondLst>
                                  <p:childTnLst>
                                    <p:set>
                                      <p:cBhvr>
                                        <p:cTn id="196" dur="1" fill="hold">
                                          <p:stCondLst>
                                            <p:cond delay="0"/>
                                          </p:stCondLst>
                                        </p:cTn>
                                        <p:tgtEl>
                                          <p:spTgt spid="473"/>
                                        </p:tgtEl>
                                        <p:attrNameLst>
                                          <p:attrName>style.visibility</p:attrName>
                                        </p:attrNameLst>
                                      </p:cBhvr>
                                      <p:to>
                                        <p:strVal val="visible"/>
                                      </p:to>
                                    </p:set>
                                  </p:childTnLst>
                                </p:cTn>
                              </p:par>
                              <p:par>
                                <p:cTn id="197" nodeType="withEffect" fill="hold" presetClass="entr" presetID="1">
                                  <p:stCondLst>
                                    <p:cond delay="0"/>
                                  </p:stCondLst>
                                  <p:childTnLst>
                                    <p:set>
                                      <p:cBhvr>
                                        <p:cTn id="198" dur="1" fill="hold">
                                          <p:stCondLst>
                                            <p:cond delay="0"/>
                                          </p:stCondLst>
                                        </p:cTn>
                                        <p:tgtEl>
                                          <p:spTgt spid="474"/>
                                        </p:tgtEl>
                                        <p:attrNameLst>
                                          <p:attrName>style.visibility</p:attrName>
                                        </p:attrNameLst>
                                      </p:cBhvr>
                                      <p:to>
                                        <p:strVal val="visible"/>
                                      </p:to>
                                    </p:set>
                                  </p:childTnLst>
                                </p:cTn>
                              </p:par>
                              <p:par>
                                <p:cTn id="199" nodeType="withEffect" fill="hold" presetClass="entr" presetID="1">
                                  <p:stCondLst>
                                    <p:cond delay="0"/>
                                  </p:stCondLst>
                                  <p:childTnLst>
                                    <p:set>
                                      <p:cBhvr>
                                        <p:cTn id="200" dur="1" fill="hold">
                                          <p:stCondLst>
                                            <p:cond delay="0"/>
                                          </p:stCondLst>
                                        </p:cTn>
                                        <p:tgtEl>
                                          <p:spTgt spid="4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PlaceHolder 1"/>
          <p:cNvSpPr>
            <a:spLocks noGrp="1"/>
          </p:cNvSpPr>
          <p:nvPr>
            <p:ph type="title"/>
          </p:nvPr>
        </p:nvSpPr>
        <p:spPr>
          <a:xfrm>
            <a:off x="-55440" y="0"/>
            <a:ext cx="12487320" cy="680760"/>
          </a:xfrm>
          <a:prstGeom prst="rect">
            <a:avLst/>
          </a:prstGeom>
          <a:solidFill>
            <a:schemeClr val="lt1">
              <a:lumMod val="85000"/>
            </a:schemeClr>
          </a:solidFill>
          <a:ln w="0">
            <a:noFill/>
          </a:ln>
        </p:spPr>
        <p:txBody>
          <a:bodyPr lIns="91440" rIns="91440" tIns="45720" bIns="45720" anchor="ctr">
            <a:normAutofit/>
          </a:bodyPr>
          <a:p>
            <a:pPr marL="274320" indent="0" defTabSz="914400">
              <a:lnSpc>
                <a:spcPct val="90000"/>
              </a:lnSpc>
              <a:buNone/>
            </a:pPr>
            <a:r>
              <a:rPr b="1" lang="de-DE" sz="2400" spc="-1" strike="noStrike">
                <a:solidFill>
                  <a:schemeClr val="dk1"/>
                </a:solidFill>
                <a:latin typeface="Aptos Display"/>
              </a:rPr>
              <a:t>Zooming out</a:t>
            </a:r>
            <a:r>
              <a:rPr b="0" lang="de-DE" sz="2400" spc="-1" strike="noStrike">
                <a:solidFill>
                  <a:schemeClr val="dk1"/>
                </a:solidFill>
                <a:latin typeface="Aptos Display"/>
              </a:rPr>
              <a:t>: comparing with other biodiversity measures </a:t>
            </a:r>
            <a:endParaRPr b="0" lang="cs-CZ" sz="2400" spc="-1" strike="noStrike">
              <a:solidFill>
                <a:schemeClr val="dk1"/>
              </a:solidFill>
              <a:latin typeface="Aptos"/>
            </a:endParaRPr>
          </a:p>
        </p:txBody>
      </p:sp>
      <p:sp>
        <p:nvSpPr>
          <p:cNvPr id="479" name="TextBox 11"/>
          <p:cNvSpPr/>
          <p:nvPr/>
        </p:nvSpPr>
        <p:spPr>
          <a:xfrm>
            <a:off x="602280" y="5758560"/>
            <a:ext cx="3948120" cy="7308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de-DE" sz="1400" spc="-1" strike="noStrike">
                <a:solidFill>
                  <a:schemeClr val="dk1"/>
                </a:solidFill>
                <a:latin typeface="Aptos"/>
              </a:rPr>
              <a:t>Tietje et al., 2022, </a:t>
            </a:r>
            <a:r>
              <a:rPr b="0" i="1" lang="de-DE" sz="1400" spc="-1" strike="noStrike">
                <a:solidFill>
                  <a:schemeClr val="dk1"/>
                </a:solidFill>
                <a:latin typeface="Aptos"/>
              </a:rPr>
              <a:t>PNAS: </a:t>
            </a:r>
            <a:r>
              <a:rPr b="0" i="1" lang="en-US" sz="1400" spc="-1" strike="noStrike">
                <a:solidFill>
                  <a:schemeClr val="dk1"/>
                </a:solidFill>
                <a:latin typeface="Aptos"/>
              </a:rPr>
              <a:t>Global variation in diversification rate and species richness are unlinked in plants</a:t>
            </a:r>
            <a:endParaRPr b="0" lang="en-US" sz="1400" spc="-1" strike="noStrike">
              <a:solidFill>
                <a:srgbClr val="000000"/>
              </a:solidFill>
              <a:latin typeface="Arial"/>
            </a:endParaRPr>
          </a:p>
        </p:txBody>
      </p:sp>
      <p:grpSp>
        <p:nvGrpSpPr>
          <p:cNvPr id="480" name="Group 8"/>
          <p:cNvGrpSpPr/>
          <p:nvPr/>
        </p:nvGrpSpPr>
        <p:grpSpPr>
          <a:xfrm>
            <a:off x="-7920" y="2033640"/>
            <a:ext cx="4520160" cy="3290400"/>
            <a:chOff x="-7920" y="2033640"/>
            <a:chExt cx="4520160" cy="3290400"/>
          </a:xfrm>
        </p:grpSpPr>
        <p:pic>
          <p:nvPicPr>
            <p:cNvPr id="481" name="Picture 5" descr=""/>
            <p:cNvPicPr/>
            <p:nvPr/>
          </p:nvPicPr>
          <p:blipFill>
            <a:blip r:embed="rId1"/>
            <a:stretch/>
          </p:blipFill>
          <p:spPr>
            <a:xfrm>
              <a:off x="640080" y="2054160"/>
              <a:ext cx="3872160" cy="3017520"/>
            </a:xfrm>
            <a:prstGeom prst="rect">
              <a:avLst/>
            </a:prstGeom>
            <a:ln w="0">
              <a:noFill/>
            </a:ln>
          </p:spPr>
        </p:pic>
        <p:sp>
          <p:nvSpPr>
            <p:cNvPr id="482" name="TextBox 14"/>
            <p:cNvSpPr/>
            <p:nvPr/>
          </p:nvSpPr>
          <p:spPr>
            <a:xfrm rot="16200000">
              <a:off x="-307800" y="2333520"/>
              <a:ext cx="1239120" cy="6390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de-DE" sz="1800" spc="-1" strike="noStrike">
                  <a:solidFill>
                    <a:schemeClr val="dk1"/>
                  </a:solidFill>
                  <a:latin typeface="Aptos"/>
                </a:rPr>
                <a:t>Species</a:t>
              </a:r>
              <a:endParaRPr b="0" lang="en-US" sz="1800" spc="-1" strike="noStrike">
                <a:solidFill>
                  <a:srgbClr val="000000"/>
                </a:solidFill>
                <a:latin typeface="Arial"/>
              </a:endParaRPr>
            </a:p>
            <a:p>
              <a:pPr defTabSz="914400">
                <a:lnSpc>
                  <a:spcPct val="100000"/>
                </a:lnSpc>
              </a:pPr>
              <a:r>
                <a:rPr b="1" lang="de-DE" sz="1800" spc="-1" strike="noStrike">
                  <a:solidFill>
                    <a:schemeClr val="dk1"/>
                  </a:solidFill>
                  <a:latin typeface="Aptos"/>
                </a:rPr>
                <a:t> </a:t>
              </a:r>
              <a:r>
                <a:rPr b="1" lang="de-DE" sz="1800" spc="-1" strike="noStrike">
                  <a:solidFill>
                    <a:schemeClr val="dk1"/>
                  </a:solidFill>
                  <a:latin typeface="Aptos"/>
                </a:rPr>
                <a:t>Richness</a:t>
              </a:r>
              <a:endParaRPr b="0" lang="en-US" sz="1800" spc="-1" strike="noStrike">
                <a:solidFill>
                  <a:srgbClr val="000000"/>
                </a:solidFill>
                <a:latin typeface="Arial"/>
              </a:endParaRPr>
            </a:p>
          </p:txBody>
        </p:sp>
        <p:sp>
          <p:nvSpPr>
            <p:cNvPr id="483" name="TextBox 17"/>
            <p:cNvSpPr/>
            <p:nvPr/>
          </p:nvSpPr>
          <p:spPr>
            <a:xfrm rot="16200000">
              <a:off x="-602280" y="4082400"/>
              <a:ext cx="1844280" cy="6390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de-DE" sz="1800" spc="-1" strike="noStrike">
                  <a:solidFill>
                    <a:schemeClr val="dk1"/>
                  </a:solidFill>
                  <a:latin typeface="Aptos"/>
                </a:rPr>
                <a:t>Diversification</a:t>
              </a:r>
              <a:endParaRPr b="0" lang="en-US" sz="1800" spc="-1" strike="noStrike">
                <a:solidFill>
                  <a:srgbClr val="000000"/>
                </a:solidFill>
                <a:latin typeface="Arial"/>
              </a:endParaRPr>
            </a:p>
            <a:p>
              <a:pPr defTabSz="914400">
                <a:lnSpc>
                  <a:spcPct val="100000"/>
                </a:lnSpc>
              </a:pPr>
              <a:r>
                <a:rPr b="1" lang="de-DE" sz="1800" spc="-1" strike="noStrike">
                  <a:solidFill>
                    <a:schemeClr val="dk1"/>
                  </a:solidFill>
                  <a:latin typeface="Aptos"/>
                </a:rPr>
                <a:t> </a:t>
              </a:r>
              <a:r>
                <a:rPr b="1" lang="de-DE" sz="1800" spc="-1" strike="noStrike">
                  <a:solidFill>
                    <a:schemeClr val="dk1"/>
                  </a:solidFill>
                  <a:latin typeface="Aptos"/>
                </a:rPr>
                <a:t>rates</a:t>
              </a:r>
              <a:endParaRPr b="0" lang="en-US" sz="1800" spc="-1" strike="noStrike">
                <a:solidFill>
                  <a:srgbClr val="000000"/>
                </a:solidFill>
                <a:latin typeface="Arial"/>
              </a:endParaRPr>
            </a:p>
          </p:txBody>
        </p:sp>
      </p:grpSp>
      <p:pic>
        <p:nvPicPr>
          <p:cNvPr id="484" name="Picture 15" descr=""/>
          <p:cNvPicPr/>
          <p:nvPr/>
        </p:nvPicPr>
        <p:blipFill>
          <a:blip r:embed="rId2"/>
          <a:stretch/>
        </p:blipFill>
        <p:spPr>
          <a:xfrm>
            <a:off x="8246160" y="1801080"/>
            <a:ext cx="3703680" cy="1803960"/>
          </a:xfrm>
          <a:prstGeom prst="rect">
            <a:avLst/>
          </a:prstGeom>
          <a:ln w="0">
            <a:noFill/>
          </a:ln>
        </p:spPr>
      </p:pic>
      <p:sp>
        <p:nvSpPr>
          <p:cNvPr id="485" name="TextBox 18"/>
          <p:cNvSpPr/>
          <p:nvPr/>
        </p:nvSpPr>
        <p:spPr>
          <a:xfrm>
            <a:off x="8759880" y="5758560"/>
            <a:ext cx="3432240" cy="7308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de-DE" sz="1400" spc="-1" strike="noStrike">
                <a:solidFill>
                  <a:schemeClr val="dk1"/>
                </a:solidFill>
                <a:latin typeface="Aptos"/>
              </a:rPr>
              <a:t>Economo et al., 2018, </a:t>
            </a:r>
            <a:r>
              <a:rPr b="0" i="1" lang="de-DE" sz="1400" spc="-1" strike="noStrike">
                <a:solidFill>
                  <a:schemeClr val="dk1"/>
                </a:solidFill>
                <a:latin typeface="Aptos"/>
              </a:rPr>
              <a:t>Nature Comms: </a:t>
            </a:r>
            <a:r>
              <a:rPr b="0" i="1" lang="en-US" sz="1400" spc="-1" strike="noStrike">
                <a:solidFill>
                  <a:schemeClr val="dk1"/>
                </a:solidFill>
                <a:latin typeface="Aptos"/>
              </a:rPr>
              <a:t>Macroecology and macroevolution of the latitudinal diversity gradient in ants</a:t>
            </a:r>
            <a:endParaRPr b="0" lang="en-US" sz="1400" spc="-1" strike="noStrike">
              <a:solidFill>
                <a:srgbClr val="000000"/>
              </a:solidFill>
              <a:latin typeface="Arial"/>
            </a:endParaRPr>
          </a:p>
        </p:txBody>
      </p:sp>
      <p:pic>
        <p:nvPicPr>
          <p:cNvPr id="486" name="Picture 37" descr=""/>
          <p:cNvPicPr/>
          <p:nvPr/>
        </p:nvPicPr>
        <p:blipFill>
          <a:blip r:embed="rId3"/>
          <a:stretch/>
        </p:blipFill>
        <p:spPr>
          <a:xfrm>
            <a:off x="4581720" y="3572640"/>
            <a:ext cx="3872160" cy="1931760"/>
          </a:xfrm>
          <a:prstGeom prst="rect">
            <a:avLst/>
          </a:prstGeom>
          <a:ln w="0">
            <a:noFill/>
          </a:ln>
        </p:spPr>
      </p:pic>
      <p:sp>
        <p:nvSpPr>
          <p:cNvPr id="487" name="TextBox 40"/>
          <p:cNvSpPr/>
          <p:nvPr/>
        </p:nvSpPr>
        <p:spPr>
          <a:xfrm>
            <a:off x="4713840" y="5758560"/>
            <a:ext cx="3227760" cy="5173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de-DE" sz="1400" spc="-1" strike="noStrike">
                <a:solidFill>
                  <a:schemeClr val="dk1"/>
                </a:solidFill>
                <a:latin typeface="Aptos"/>
              </a:rPr>
              <a:t>Jetz et al., 2012, </a:t>
            </a:r>
            <a:r>
              <a:rPr b="0" i="1" lang="de-DE" sz="1400" spc="-1" strike="noStrike">
                <a:solidFill>
                  <a:schemeClr val="dk1"/>
                </a:solidFill>
                <a:latin typeface="Aptos"/>
              </a:rPr>
              <a:t>Nature</a:t>
            </a:r>
            <a:r>
              <a:rPr b="0" lang="de-DE" sz="1400" spc="-1" strike="noStrike">
                <a:solidFill>
                  <a:schemeClr val="dk1"/>
                </a:solidFill>
                <a:latin typeface="Aptos"/>
              </a:rPr>
              <a:t>: </a:t>
            </a:r>
            <a:r>
              <a:rPr b="0" i="1" lang="en-US" sz="1400" spc="-1" strike="noStrike">
                <a:solidFill>
                  <a:schemeClr val="dk1"/>
                </a:solidFill>
                <a:latin typeface="Aptos"/>
              </a:rPr>
              <a:t>The global diversity of birds in space and time</a:t>
            </a:r>
            <a:endParaRPr b="0" lang="en-US" sz="1400" spc="-1" strike="noStrike">
              <a:solidFill>
                <a:srgbClr val="000000"/>
              </a:solidFill>
              <a:latin typeface="Arial"/>
            </a:endParaRPr>
          </a:p>
        </p:txBody>
      </p:sp>
      <p:pic>
        <p:nvPicPr>
          <p:cNvPr id="488" name="Picture 38" descr=""/>
          <p:cNvPicPr/>
          <p:nvPr/>
        </p:nvPicPr>
        <p:blipFill>
          <a:blip r:embed="rId4"/>
          <a:stretch/>
        </p:blipFill>
        <p:spPr>
          <a:xfrm>
            <a:off x="8283960" y="3605760"/>
            <a:ext cx="3703680" cy="1803960"/>
          </a:xfrm>
          <a:prstGeom prst="rect">
            <a:avLst/>
          </a:prstGeom>
          <a:ln w="0">
            <a:noFill/>
          </a:ln>
        </p:spPr>
      </p:pic>
      <p:pic>
        <p:nvPicPr>
          <p:cNvPr id="489" name="Picture 39" descr=""/>
          <p:cNvPicPr/>
          <p:nvPr/>
        </p:nvPicPr>
        <p:blipFill>
          <a:blip r:embed="rId5"/>
          <a:stretch/>
        </p:blipFill>
        <p:spPr>
          <a:xfrm>
            <a:off x="4837680" y="1900800"/>
            <a:ext cx="3616200" cy="1803960"/>
          </a:xfrm>
          <a:prstGeom prst="rect">
            <a:avLst/>
          </a:prstGeom>
          <a:ln w="0">
            <a:noFill/>
          </a:ln>
        </p:spPr>
      </p:pic>
      <p:sp>
        <p:nvSpPr>
          <p:cNvPr id="490" name="TextBox 41"/>
          <p:cNvSpPr/>
          <p:nvPr/>
        </p:nvSpPr>
        <p:spPr>
          <a:xfrm>
            <a:off x="626040" y="1519920"/>
            <a:ext cx="892800" cy="36468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de-DE" sz="1800" spc="-1" strike="noStrike">
                <a:solidFill>
                  <a:schemeClr val="dk1"/>
                </a:solidFill>
                <a:latin typeface="Aptos"/>
              </a:rPr>
              <a:t>Plants</a:t>
            </a:r>
            <a:endParaRPr b="0" lang="en-US" sz="1800" spc="-1" strike="noStrike">
              <a:solidFill>
                <a:srgbClr val="000000"/>
              </a:solidFill>
              <a:latin typeface="Arial"/>
            </a:endParaRPr>
          </a:p>
        </p:txBody>
      </p:sp>
      <p:sp>
        <p:nvSpPr>
          <p:cNvPr id="491" name="TextBox 42"/>
          <p:cNvSpPr/>
          <p:nvPr/>
        </p:nvSpPr>
        <p:spPr>
          <a:xfrm>
            <a:off x="4820040" y="1453320"/>
            <a:ext cx="760320" cy="36468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de-DE" sz="1800" spc="-1" strike="noStrike">
                <a:solidFill>
                  <a:schemeClr val="dk1"/>
                </a:solidFill>
                <a:latin typeface="Aptos"/>
              </a:rPr>
              <a:t>Birds</a:t>
            </a:r>
            <a:endParaRPr b="0" lang="en-US" sz="1800" spc="-1" strike="noStrike">
              <a:solidFill>
                <a:srgbClr val="000000"/>
              </a:solidFill>
              <a:latin typeface="Arial"/>
            </a:endParaRPr>
          </a:p>
        </p:txBody>
      </p:sp>
      <p:sp>
        <p:nvSpPr>
          <p:cNvPr id="492" name="TextBox 43"/>
          <p:cNvSpPr/>
          <p:nvPr/>
        </p:nvSpPr>
        <p:spPr>
          <a:xfrm>
            <a:off x="8525880" y="1447920"/>
            <a:ext cx="699480" cy="36468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de-DE" sz="1800" spc="-1" strike="noStrike">
                <a:solidFill>
                  <a:schemeClr val="dk1"/>
                </a:solidFill>
                <a:latin typeface="Aptos"/>
              </a:rPr>
              <a:t>Ants</a:t>
            </a:r>
            <a:endParaRPr b="0" lang="en-US" sz="1800" spc="-1" strike="noStrike">
              <a:solidFill>
                <a:srgbClr val="000000"/>
              </a:solidFill>
              <a:latin typeface="Arial"/>
            </a:endParaRPr>
          </a:p>
        </p:txBody>
      </p:sp>
      <p:sp>
        <p:nvSpPr>
          <p:cNvPr id="493" name="PlaceHolder 2"/>
          <p:cNvSpPr>
            <a:spLocks noGrp="1"/>
          </p:cNvSpPr>
          <p:nvPr>
            <p:ph type="ftr" idx="75"/>
          </p:nvPr>
        </p:nvSpPr>
        <p:spPr>
          <a:xfrm>
            <a:off x="0" y="6577920"/>
            <a:ext cx="9448560" cy="279720"/>
          </a:xfrm>
          <a:prstGeom prst="rect">
            <a:avLst/>
          </a:prstGeom>
          <a:solidFill>
            <a:schemeClr val="lt1">
              <a:lumMod val="85000"/>
            </a:schemeClr>
          </a:solidFill>
          <a:ln w="0">
            <a:noFill/>
          </a:ln>
        </p:spPr>
        <p:txBody>
          <a:bodyPr lIns="91440" rIns="91440" tIns="45720" bIns="45720" anchor="ctr">
            <a:noAutofit/>
          </a:bodyPr>
          <a:p>
            <a:pPr indent="0">
              <a:buNone/>
            </a:pPr>
            <a:endParaRPr b="0" lang="cs-CZ" sz="1400" spc="-1" strike="noStrike">
              <a:solidFill>
                <a:schemeClr val="dk1">
                  <a:tint val="75000"/>
                </a:schemeClr>
              </a:solidFill>
              <a:latin typeface="Aptos"/>
            </a:endParaRPr>
          </a:p>
        </p:txBody>
      </p:sp>
      <p:sp>
        <p:nvSpPr>
          <p:cNvPr id="494" name="PlaceHolder 3"/>
          <p:cNvSpPr>
            <a:spLocks noGrp="1"/>
          </p:cNvSpPr>
          <p:nvPr>
            <p:ph type="sldNum" idx="76"/>
          </p:nvPr>
        </p:nvSpPr>
        <p:spPr>
          <a:xfrm>
            <a:off x="9448920" y="6577920"/>
            <a:ext cx="2742840" cy="279720"/>
          </a:xfrm>
          <a:prstGeom prst="rect">
            <a:avLst/>
          </a:prstGeom>
          <a:solidFill>
            <a:schemeClr val="lt1">
              <a:lumMod val="85000"/>
            </a:schemeClr>
          </a:solidFill>
          <a:ln w="0">
            <a:noFill/>
          </a:ln>
        </p:spPr>
        <p:txBody>
          <a:bodyPr lIns="91440" rIns="91440" tIns="45720" bIns="45720" anchor="ctr">
            <a:noAutofit/>
          </a:bodyPr>
          <a:lstStyle>
            <a:lvl1pPr indent="0" algn="ctr" defTabSz="914400">
              <a:lnSpc>
                <a:spcPct val="100000"/>
              </a:lnSpc>
              <a:buNone/>
              <a:defRPr b="0" lang="cs-CZ" sz="1400" spc="-1" strike="noStrike">
                <a:solidFill>
                  <a:schemeClr val="dk1">
                    <a:tint val="75000"/>
                  </a:schemeClr>
                </a:solidFill>
                <a:latin typeface="Aptos"/>
              </a:defRPr>
            </a:lvl1pPr>
          </a:lstStyle>
          <a:p>
            <a:pPr indent="0" algn="ctr" defTabSz="914400">
              <a:lnSpc>
                <a:spcPct val="100000"/>
              </a:lnSpc>
              <a:buNone/>
            </a:pPr>
            <a:fld id="{7EBA8E8C-D9E4-4BDD-B819-9C5365F87206}" type="slidenum">
              <a:rPr b="0" lang="cs-CZ" sz="1400" spc="-1" strike="noStrike">
                <a:solidFill>
                  <a:schemeClr val="dk1">
                    <a:tint val="75000"/>
                  </a:schemeClr>
                </a:solidFill>
                <a:latin typeface="Aptos"/>
              </a:rPr>
              <a:t>&lt;number&gt;</a:t>
            </a:fld>
            <a:endParaRPr b="0" lang="en-US"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PlaceHolder 1"/>
          <p:cNvSpPr>
            <a:spLocks noGrp="1"/>
          </p:cNvSpPr>
          <p:nvPr>
            <p:ph type="title"/>
          </p:nvPr>
        </p:nvSpPr>
        <p:spPr>
          <a:xfrm>
            <a:off x="0" y="0"/>
            <a:ext cx="12191760" cy="680760"/>
          </a:xfrm>
          <a:prstGeom prst="rect">
            <a:avLst/>
          </a:prstGeom>
          <a:solidFill>
            <a:schemeClr val="lt1">
              <a:lumMod val="85000"/>
            </a:schemeClr>
          </a:solidFill>
          <a:ln w="0">
            <a:noFill/>
          </a:ln>
        </p:spPr>
        <p:txBody>
          <a:bodyPr lIns="91440" rIns="91440" tIns="45720" bIns="45720" anchor="ctr">
            <a:noAutofit/>
          </a:bodyPr>
          <a:p>
            <a:pPr marL="274320" indent="0" defTabSz="914400">
              <a:lnSpc>
                <a:spcPct val="90000"/>
              </a:lnSpc>
              <a:buNone/>
            </a:pPr>
            <a:r>
              <a:rPr b="0" lang="en-US" sz="2400" spc="-1" strike="noStrike">
                <a:solidFill>
                  <a:schemeClr val="dk1"/>
                </a:solidFill>
                <a:latin typeface="Arial"/>
              </a:rPr>
              <a:t>Phylogenetic comparative methods</a:t>
            </a:r>
            <a:endParaRPr b="0" lang="cs-CZ" sz="2400" spc="-1" strike="noStrike">
              <a:solidFill>
                <a:schemeClr val="dk1"/>
              </a:solidFill>
              <a:latin typeface="Aptos"/>
            </a:endParaRPr>
          </a:p>
        </p:txBody>
      </p:sp>
      <p:sp>
        <p:nvSpPr>
          <p:cNvPr id="496" name="TextBox 38"/>
          <p:cNvSpPr/>
          <p:nvPr/>
        </p:nvSpPr>
        <p:spPr>
          <a:xfrm>
            <a:off x="294480" y="6033960"/>
            <a:ext cx="4913280" cy="3661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i="1" lang="en-US" sz="1600" spc="-1" strike="noStrike">
                <a:solidFill>
                  <a:schemeClr val="dk1"/>
                </a:solidFill>
                <a:latin typeface="Helvetica Neue"/>
                <a:hlinkClick r:id="rId1"/>
              </a:rPr>
              <a:t>De Bello et al. 2015 Folia Geobotanica</a:t>
            </a:r>
            <a:endParaRPr b="0" i="1" lang="en-US" sz="1600" spc="-1" strike="noStrike">
              <a:solidFill>
                <a:srgbClr val="000000"/>
              </a:solidFill>
              <a:latin typeface="Arial"/>
            </a:endParaRPr>
          </a:p>
        </p:txBody>
      </p:sp>
      <p:cxnSp>
        <p:nvCxnSpPr>
          <p:cNvPr id="497" name="Straight Connector 11"/>
          <p:cNvCxnSpPr/>
          <p:nvPr/>
        </p:nvCxnSpPr>
        <p:spPr>
          <a:xfrm>
            <a:off x="380880" y="6005160"/>
            <a:ext cx="4161600" cy="360"/>
          </a:xfrm>
          <a:prstGeom prst="straightConnector1">
            <a:avLst/>
          </a:prstGeom>
          <a:ln w="12600">
            <a:solidFill>
              <a:srgbClr val="23373b"/>
            </a:solidFill>
            <a:miter/>
          </a:ln>
        </p:spPr>
      </p:cxnSp>
      <p:pic>
        <p:nvPicPr>
          <p:cNvPr id="498" name="Picture 34" descr="figure 1"/>
          <p:cNvPicPr/>
          <p:nvPr/>
        </p:nvPicPr>
        <p:blipFill>
          <a:blip r:embed="rId2"/>
          <a:stretch/>
        </p:blipFill>
        <p:spPr>
          <a:xfrm>
            <a:off x="1295280" y="951120"/>
            <a:ext cx="5640480" cy="4973760"/>
          </a:xfrm>
          <a:prstGeom prst="rect">
            <a:avLst/>
          </a:prstGeom>
          <a:ln w="0">
            <a:noFill/>
          </a:ln>
        </p:spPr>
      </p:pic>
      <p:sp>
        <p:nvSpPr>
          <p:cNvPr id="499" name=""/>
          <p:cNvSpPr txBox="1"/>
          <p:nvPr/>
        </p:nvSpPr>
        <p:spPr>
          <a:xfrm>
            <a:off x="7543800" y="1828800"/>
            <a:ext cx="2286000" cy="3429000"/>
          </a:xfrm>
          <a:prstGeom prst="rect">
            <a:avLst/>
          </a:prstGeom>
          <a:noFill/>
          <a:ln w="0">
            <a:noFill/>
          </a:ln>
        </p:spPr>
        <p:txBody>
          <a:bodyPr lIns="90000" rIns="90000" tIns="45000" bIns="45000" anchor="t">
            <a:noAutofit/>
          </a:bodyPr>
          <a:p>
            <a:r>
              <a:rPr b="0" lang="en-US" sz="1100" spc="-1" strike="noStrike">
                <a:solidFill>
                  <a:srgbClr val="000000"/>
                </a:solidFill>
                <a:latin typeface="Arial"/>
              </a:rPr>
              <a:t>Fig.1 Possible results when assessing the relationship between species traits and species environmental preferences. In the figure, each species is represented by one circle, with different colours indicating different clades. Solid lines show relationship between trait and environment without taking phylogeny into account. Dashed lines show relationships between trait and environment taking phylogeny into account (i.e. within clades). Ecological niche refers to species preferred environmental conditions.</a:t>
            </a:r>
            <a:endParaRPr b="0" lang="en-US" sz="1100" spc="-1" strike="noStrike">
              <a:solidFill>
                <a:srgbClr val="000000"/>
              </a:solidFill>
              <a:latin typeface="Arial"/>
            </a:endParaRPr>
          </a:p>
        </p:txBody>
      </p:sp>
      <p:sp>
        <p:nvSpPr>
          <p:cNvPr id="3" name="PlaceHolder 2"/>
          <p:cNvSpPr>
            <a:spLocks noGrp="1"/>
          </p:cNvSpPr>
          <p:nvPr>
            <p:ph type="ftr" idx="3"/>
          </p:nvPr>
        </p:nvSpPr>
        <p:spPr/>
        <p:txBody>
          <a:bodyPr/>
          <a:p>
            <a:r>
              <a:t>Introduction</a:t>
            </a:r>
          </a:p>
        </p:txBody>
      </p:sp>
      <p:sp>
        <p:nvSpPr>
          <p:cNvPr id="4" name="PlaceHolder 3"/>
          <p:cNvSpPr>
            <a:spLocks noGrp="1"/>
          </p:cNvSpPr>
          <p:nvPr>
            <p:ph type="sldNum" idx="4"/>
          </p:nvPr>
        </p:nvSpPr>
        <p:spPr/>
        <p:txBody>
          <a:bodyPr/>
          <a:p>
            <a:fld id="{041E5B03-895D-4E8A-B43E-B73595D9E8FC}" type="slidenum">
              <a:t>49</a:t>
            </a:fld>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 name="PlaceHolder 1"/>
          <p:cNvSpPr>
            <a:spLocks noGrp="1"/>
          </p:cNvSpPr>
          <p:nvPr>
            <p:ph type="title"/>
          </p:nvPr>
        </p:nvSpPr>
        <p:spPr>
          <a:xfrm>
            <a:off x="0" y="0"/>
            <a:ext cx="12487320" cy="680760"/>
          </a:xfrm>
          <a:prstGeom prst="rect">
            <a:avLst/>
          </a:prstGeom>
          <a:solidFill>
            <a:schemeClr val="lt1">
              <a:lumMod val="85000"/>
            </a:schemeClr>
          </a:solidFill>
          <a:ln w="0">
            <a:noFill/>
          </a:ln>
        </p:spPr>
        <p:txBody>
          <a:bodyPr lIns="91440" rIns="91440" tIns="45720" bIns="45720" anchor="ctr">
            <a:noAutofit/>
          </a:bodyPr>
          <a:p>
            <a:pPr marL="274320" indent="0" defTabSz="914400">
              <a:lnSpc>
                <a:spcPct val="90000"/>
              </a:lnSpc>
              <a:buNone/>
            </a:pPr>
            <a:r>
              <a:rPr b="0" lang="en-US" sz="2400" spc="-1" strike="noStrike">
                <a:solidFill>
                  <a:schemeClr val="dk1"/>
                </a:solidFill>
                <a:latin typeface="Aptos Display"/>
              </a:rPr>
              <a:t>Biodiversity through geological time</a:t>
            </a:r>
            <a:endParaRPr b="0" lang="cs-CZ" sz="2400" spc="-1" strike="noStrike">
              <a:solidFill>
                <a:schemeClr val="dk1"/>
              </a:solidFill>
              <a:latin typeface="Aptos"/>
            </a:endParaRPr>
          </a:p>
        </p:txBody>
      </p:sp>
      <p:sp>
        <p:nvSpPr>
          <p:cNvPr id="71" name="PlaceHolder 2"/>
          <p:cNvSpPr>
            <a:spLocks noGrp="1"/>
          </p:cNvSpPr>
          <p:nvPr>
            <p:ph type="ftr" idx="20"/>
          </p:nvPr>
        </p:nvSpPr>
        <p:spPr>
          <a:xfrm>
            <a:off x="0" y="6577920"/>
            <a:ext cx="9448560" cy="279720"/>
          </a:xfrm>
          <a:prstGeom prst="rect">
            <a:avLst/>
          </a:prstGeom>
          <a:solidFill>
            <a:schemeClr val="lt1">
              <a:lumMod val="85000"/>
            </a:schemeClr>
          </a:solidFill>
          <a:ln w="0">
            <a:noFill/>
          </a:ln>
        </p:spPr>
        <p:txBody>
          <a:bodyPr lIns="91440" rIns="91440" tIns="45720" bIns="45720" anchor="ctr">
            <a:noAutofit/>
          </a:bodyPr>
          <a:p>
            <a:pPr indent="0">
              <a:buNone/>
            </a:pPr>
            <a:endParaRPr b="0" lang="cs-CZ" sz="1400" spc="-1" strike="noStrike">
              <a:solidFill>
                <a:schemeClr val="dk1">
                  <a:tint val="75000"/>
                </a:schemeClr>
              </a:solidFill>
              <a:latin typeface="Aptos"/>
            </a:endParaRPr>
          </a:p>
        </p:txBody>
      </p:sp>
      <p:sp>
        <p:nvSpPr>
          <p:cNvPr id="72" name="TextBox 15"/>
          <p:cNvSpPr/>
          <p:nvPr/>
        </p:nvSpPr>
        <p:spPr>
          <a:xfrm>
            <a:off x="7913160" y="2274480"/>
            <a:ext cx="4278600" cy="364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pc="-1" strike="noStrike">
                <a:solidFill>
                  <a:schemeClr val="dk1"/>
                </a:solidFill>
                <a:latin typeface="Aptos"/>
              </a:rPr>
              <a:t>When did it all begin?</a:t>
            </a:r>
            <a:endParaRPr b="0" lang="en-US" sz="1800" spc="-1" strike="noStrike">
              <a:solidFill>
                <a:srgbClr val="000000"/>
              </a:solidFill>
              <a:latin typeface="Arial"/>
            </a:endParaRPr>
          </a:p>
        </p:txBody>
      </p:sp>
      <p:grpSp>
        <p:nvGrpSpPr>
          <p:cNvPr id="73" name="Group 23"/>
          <p:cNvGrpSpPr/>
          <p:nvPr/>
        </p:nvGrpSpPr>
        <p:grpSpPr>
          <a:xfrm>
            <a:off x="0" y="549360"/>
            <a:ext cx="8107200" cy="6025320"/>
            <a:chOff x="0" y="549360"/>
            <a:chExt cx="8107200" cy="6025320"/>
          </a:xfrm>
        </p:grpSpPr>
        <p:pic>
          <p:nvPicPr>
            <p:cNvPr id="74" name="Picture 6" descr=""/>
            <p:cNvPicPr/>
            <p:nvPr/>
          </p:nvPicPr>
          <p:blipFill>
            <a:blip r:embed="rId1"/>
            <a:stretch/>
          </p:blipFill>
          <p:spPr>
            <a:xfrm rot="19452600">
              <a:off x="2944440" y="4024800"/>
              <a:ext cx="178920" cy="145440"/>
            </a:xfrm>
            <a:prstGeom prst="rect">
              <a:avLst/>
            </a:prstGeom>
            <a:ln w="0">
              <a:noFill/>
            </a:ln>
          </p:spPr>
        </p:pic>
        <p:pic>
          <p:nvPicPr>
            <p:cNvPr id="75" name="Picture 6" descr=""/>
            <p:cNvPicPr/>
            <p:nvPr/>
          </p:nvPicPr>
          <p:blipFill>
            <a:blip r:embed="rId2"/>
            <a:stretch/>
          </p:blipFill>
          <p:spPr>
            <a:xfrm rot="19956600">
              <a:off x="2524320" y="3319920"/>
              <a:ext cx="341640" cy="258120"/>
            </a:xfrm>
            <a:prstGeom prst="rect">
              <a:avLst/>
            </a:prstGeom>
            <a:ln w="0">
              <a:noFill/>
            </a:ln>
          </p:spPr>
        </p:pic>
        <p:pic>
          <p:nvPicPr>
            <p:cNvPr id="76" name="Graphic 20" descr=""/>
            <p:cNvPicPr/>
            <p:nvPr/>
          </p:nvPicPr>
          <p:blipFill>
            <a:blip r:embed="rId3">
              <a:extLst>
                <a:ext uri="{96DAC541-7B7A-43D3-8B79-37D633B846F1}">
                  <asvg:svgBlip xmlns:asvg="http://schemas.microsoft.com/office/drawing/2016/SVG/main" r:embed="rId4"/>
                </a:ext>
              </a:extLst>
            </a:blip>
            <a:stretch/>
          </p:blipFill>
          <p:spPr>
            <a:xfrm>
              <a:off x="0" y="549360"/>
              <a:ext cx="8107200" cy="6025320"/>
            </a:xfrm>
            <a:prstGeom prst="rect">
              <a:avLst/>
            </a:prstGeom>
            <a:ln w="0">
              <a:noFill/>
            </a:ln>
          </p:spPr>
        </p:pic>
      </p:grpSp>
      <p:grpSp>
        <p:nvGrpSpPr>
          <p:cNvPr id="77" name=""/>
          <p:cNvGrpSpPr/>
          <p:nvPr/>
        </p:nvGrpSpPr>
        <p:grpSpPr>
          <a:xfrm>
            <a:off x="5715000" y="3200400"/>
            <a:ext cx="6477120" cy="3591360"/>
            <a:chOff x="5715000" y="3200400"/>
            <a:chExt cx="6477120" cy="3591360"/>
          </a:xfrm>
        </p:grpSpPr>
        <p:grpSp>
          <p:nvGrpSpPr>
            <p:cNvPr id="78" name=""/>
            <p:cNvGrpSpPr/>
            <p:nvPr/>
          </p:nvGrpSpPr>
          <p:grpSpPr>
            <a:xfrm>
              <a:off x="5715000" y="3200400"/>
              <a:ext cx="6477120" cy="3160440"/>
              <a:chOff x="5715000" y="3200400"/>
              <a:chExt cx="6477120" cy="3160440"/>
            </a:xfrm>
          </p:grpSpPr>
          <p:sp>
            <p:nvSpPr>
              <p:cNvPr id="79" name=""/>
              <p:cNvSpPr/>
              <p:nvPr/>
            </p:nvSpPr>
            <p:spPr>
              <a:xfrm flipH="1">
                <a:off x="5715000" y="3429000"/>
                <a:ext cx="2743200" cy="914400"/>
              </a:xfrm>
              <a:prstGeom prst="line">
                <a:avLst/>
              </a:prstGeom>
              <a:ln w="128160">
                <a:solidFill>
                  <a:srgbClr val="ff5429"/>
                </a:solidFill>
                <a:round/>
                <a:tailEnd len="med" type="triangle" w="med"/>
              </a:ln>
            </p:spPr>
            <p:style>
              <a:lnRef idx="0"/>
              <a:fillRef idx="0"/>
              <a:effectRef idx="0"/>
              <a:fontRef idx="minor"/>
            </p:style>
            <p:txBody>
              <a:bodyPr lIns="153000" rIns="153000" tIns="108000" bIns="108000" anchor="ctr">
                <a:noAutofit/>
              </a:bodyPr>
              <a:p>
                <a:endParaRPr b="0" lang="en-US" sz="1800" spc="-1" strike="noStrike">
                  <a:solidFill>
                    <a:srgbClr val="000000"/>
                  </a:solidFill>
                  <a:latin typeface="Arial"/>
                </a:endParaRPr>
              </a:p>
            </p:txBody>
          </p:sp>
          <p:sp>
            <p:nvSpPr>
              <p:cNvPr id="80" name=""/>
              <p:cNvSpPr txBox="1"/>
              <p:nvPr/>
            </p:nvSpPr>
            <p:spPr>
              <a:xfrm>
                <a:off x="8542800" y="3200400"/>
                <a:ext cx="1143000" cy="685800"/>
              </a:xfrm>
              <a:prstGeom prst="rect">
                <a:avLst/>
              </a:prstGeom>
              <a:noFill/>
              <a:ln w="0">
                <a:noFill/>
              </a:ln>
            </p:spPr>
            <p:txBody>
              <a:bodyPr lIns="90000" rIns="90000" tIns="45000" bIns="45000" anchor="t">
                <a:noAutofit/>
              </a:bodyPr>
              <a:p>
                <a:r>
                  <a:rPr b="0" lang="en-US" sz="2100" spc="-1" strike="noStrike">
                    <a:solidFill>
                      <a:srgbClr val="000000"/>
                    </a:solidFill>
                    <a:latin typeface="Arial"/>
                  </a:rPr>
                  <a:t>Here!</a:t>
                </a:r>
                <a:endParaRPr b="0" lang="en-US" sz="2100" spc="-1" strike="noStrike">
                  <a:solidFill>
                    <a:srgbClr val="000000"/>
                  </a:solidFill>
                  <a:latin typeface="Arial"/>
                </a:endParaRPr>
              </a:p>
              <a:p>
                <a:endParaRPr b="0" lang="en-US" sz="1800" spc="-1" strike="noStrike">
                  <a:solidFill>
                    <a:srgbClr val="000000"/>
                  </a:solidFill>
                  <a:latin typeface="Arial"/>
                </a:endParaRPr>
              </a:p>
            </p:txBody>
          </p:sp>
          <p:pic>
            <p:nvPicPr>
              <p:cNvPr id="81" name="" descr=""/>
              <p:cNvPicPr/>
              <p:nvPr/>
            </p:nvPicPr>
            <p:blipFill>
              <a:blip r:embed="rId5"/>
              <a:stretch/>
            </p:blipFill>
            <p:spPr>
              <a:xfrm>
                <a:off x="9352080" y="4163760"/>
                <a:ext cx="2763720" cy="2057040"/>
              </a:xfrm>
              <a:prstGeom prst="rect">
                <a:avLst/>
              </a:prstGeom>
              <a:ln w="0">
                <a:noFill/>
              </a:ln>
            </p:spPr>
          </p:pic>
          <p:pic>
            <p:nvPicPr>
              <p:cNvPr id="82" name="" descr=""/>
              <p:cNvPicPr/>
              <p:nvPr/>
            </p:nvPicPr>
            <p:blipFill>
              <a:blip r:embed="rId6"/>
              <a:stretch/>
            </p:blipFill>
            <p:spPr>
              <a:xfrm>
                <a:off x="8242560" y="3706200"/>
                <a:ext cx="2273040" cy="1600200"/>
              </a:xfrm>
              <a:prstGeom prst="rect">
                <a:avLst/>
              </a:prstGeom>
              <a:ln w="0">
                <a:noFill/>
              </a:ln>
            </p:spPr>
          </p:pic>
          <p:sp>
            <p:nvSpPr>
              <p:cNvPr id="83" name=""/>
              <p:cNvSpPr txBox="1"/>
              <p:nvPr/>
            </p:nvSpPr>
            <p:spPr>
              <a:xfrm>
                <a:off x="11032920" y="6184800"/>
                <a:ext cx="1159200" cy="176040"/>
              </a:xfrm>
              <a:prstGeom prst="rect">
                <a:avLst/>
              </a:prstGeom>
              <a:noFill/>
              <a:ln w="0">
                <a:noFill/>
              </a:ln>
            </p:spPr>
            <p:txBody>
              <a:bodyPr wrap="none" lIns="90000" rIns="90000" tIns="45000" bIns="45000" anchor="t">
                <a:noAutofit/>
              </a:bodyPr>
              <a:p>
                <a:r>
                  <a:rPr b="0" lang="en-US" sz="600" spc="-1" strike="noStrike">
                    <a:solidFill>
                      <a:srgbClr val="000000"/>
                    </a:solidFill>
                    <a:latin typeface="Arial"/>
                  </a:rPr>
                  <a:t>Paul Harrison  CC BY-SA 3.0</a:t>
                </a:r>
                <a:endParaRPr b="0" lang="en-US" sz="600" spc="-1" strike="noStrike">
                  <a:solidFill>
                    <a:srgbClr val="000000"/>
                  </a:solidFill>
                  <a:latin typeface="Arial"/>
                </a:endParaRPr>
              </a:p>
            </p:txBody>
          </p:sp>
          <p:sp>
            <p:nvSpPr>
              <p:cNvPr id="84" name=""/>
              <p:cNvSpPr txBox="1"/>
              <p:nvPr/>
            </p:nvSpPr>
            <p:spPr>
              <a:xfrm>
                <a:off x="10515600" y="3592440"/>
                <a:ext cx="1600200" cy="799560"/>
              </a:xfrm>
              <a:prstGeom prst="rect">
                <a:avLst/>
              </a:prstGeom>
              <a:noFill/>
              <a:ln w="0">
                <a:noFill/>
              </a:ln>
            </p:spPr>
            <p:txBody>
              <a:bodyPr lIns="90000" rIns="90000" tIns="45000" bIns="45000" anchor="t">
                <a:noAutofit/>
              </a:bodyPr>
              <a:p>
                <a:r>
                  <a:rPr b="0" lang="en-US" sz="1000" spc="-1" strike="noStrike">
                    <a:solidFill>
                      <a:srgbClr val="000000"/>
                    </a:solidFill>
                    <a:latin typeface="Arial"/>
                  </a:rPr>
                  <a:t>Fossilized stromatolite in Western Australia, about </a:t>
                </a:r>
                <a:r>
                  <a:rPr b="0" lang="en-US" sz="1000" spc="-1" strike="noStrike">
                    <a:solidFill>
                      <a:srgbClr val="000000"/>
                    </a:solidFill>
                    <a:latin typeface="Arial"/>
                    <a:hlinkClick r:id="rId7"/>
                  </a:rPr>
                  <a:t>3.4 billion years old</a:t>
                </a:r>
                <a:endParaRPr b="0" lang="en-US" sz="1000" spc="-1" strike="noStrike">
                  <a:solidFill>
                    <a:srgbClr val="000000"/>
                  </a:solidFill>
                  <a:latin typeface="Arial"/>
                </a:endParaRPr>
              </a:p>
            </p:txBody>
          </p:sp>
        </p:grpSp>
        <p:sp>
          <p:nvSpPr>
            <p:cNvPr id="85" name=""/>
            <p:cNvSpPr txBox="1"/>
            <p:nvPr/>
          </p:nvSpPr>
          <p:spPr>
            <a:xfrm>
              <a:off x="8001000" y="5992200"/>
              <a:ext cx="1600200" cy="799560"/>
            </a:xfrm>
            <a:prstGeom prst="rect">
              <a:avLst/>
            </a:prstGeom>
            <a:noFill/>
            <a:ln w="0">
              <a:noFill/>
            </a:ln>
          </p:spPr>
          <p:txBody>
            <a:bodyPr lIns="90000" rIns="90000" tIns="45000" bIns="45000" anchor="t">
              <a:noAutofit/>
            </a:bodyPr>
            <a:p>
              <a:r>
                <a:rPr b="0" lang="en-US" sz="1000" spc="-1" strike="noStrike">
                  <a:solidFill>
                    <a:srgbClr val="000000"/>
                  </a:solidFill>
                  <a:latin typeface="Arial"/>
                </a:rPr>
                <a:t>Modern stromatolites</a:t>
              </a:r>
              <a:endParaRPr b="0" lang="en-US" sz="1000" spc="-1" strike="noStrike">
                <a:solidFill>
                  <a:srgbClr val="000000"/>
                </a:solidFill>
                <a:latin typeface="Arial"/>
              </a:endParaRPr>
            </a:p>
          </p:txBody>
        </p:sp>
      </p:grpSp>
      <p:sp>
        <p:nvSpPr>
          <p:cNvPr id="4" name="PlaceHolder 3"/>
          <p:cNvSpPr>
            <a:spLocks noGrp="1"/>
          </p:cNvSpPr>
          <p:nvPr>
            <p:ph type="sldNum" idx="4"/>
          </p:nvPr>
        </p:nvSpPr>
        <p:spPr/>
        <p:txBody>
          <a:bodyPr/>
          <a:p>
            <a:fld id="{EBC8EA5C-5D2E-4E91-97E9-572AC13421D4}" type="slidenum">
              <a:t>5</a:t>
            </a:fld>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0" name="PlaceHolder 1"/>
          <p:cNvSpPr>
            <a:spLocks noGrp="1"/>
          </p:cNvSpPr>
          <p:nvPr>
            <p:ph type="title"/>
          </p:nvPr>
        </p:nvSpPr>
        <p:spPr>
          <a:xfrm>
            <a:off x="0" y="0"/>
            <a:ext cx="12191760" cy="680760"/>
          </a:xfrm>
          <a:prstGeom prst="rect">
            <a:avLst/>
          </a:prstGeom>
          <a:solidFill>
            <a:schemeClr val="lt1">
              <a:lumMod val="85000"/>
            </a:schemeClr>
          </a:solidFill>
          <a:ln w="0">
            <a:noFill/>
          </a:ln>
        </p:spPr>
        <p:txBody>
          <a:bodyPr lIns="91440" rIns="91440" tIns="45720" bIns="45720" anchor="ctr">
            <a:noAutofit/>
          </a:bodyPr>
          <a:p>
            <a:pPr marL="274320" indent="0" defTabSz="914400">
              <a:lnSpc>
                <a:spcPct val="90000"/>
              </a:lnSpc>
              <a:buNone/>
            </a:pPr>
            <a:r>
              <a:rPr b="0" lang="en-US" sz="2400" spc="-1" strike="noStrike">
                <a:solidFill>
                  <a:schemeClr val="dk1"/>
                </a:solidFill>
                <a:latin typeface="Arial"/>
              </a:rPr>
              <a:t>Phylogenetic scale</a:t>
            </a:r>
            <a:endParaRPr b="0" lang="cs-CZ" sz="2400" spc="-1" strike="noStrike">
              <a:solidFill>
                <a:schemeClr val="dk1"/>
              </a:solidFill>
              <a:latin typeface="Aptos"/>
            </a:endParaRPr>
          </a:p>
        </p:txBody>
      </p:sp>
      <p:sp>
        <p:nvSpPr>
          <p:cNvPr id="501" name="TextBox 39"/>
          <p:cNvSpPr/>
          <p:nvPr/>
        </p:nvSpPr>
        <p:spPr>
          <a:xfrm>
            <a:off x="294480" y="6033960"/>
            <a:ext cx="5552280" cy="3340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tabLst>
                <a:tab algn="l" pos="0"/>
              </a:tabLst>
            </a:pPr>
            <a:r>
              <a:rPr b="0" lang="en-US" sz="1600" spc="-1" strike="noStrike">
                <a:solidFill>
                  <a:schemeClr val="dk1"/>
                </a:solidFill>
                <a:latin typeface="Helvetica Neue"/>
              </a:rPr>
              <a:t>Graham et al. 2018 </a:t>
            </a:r>
            <a:r>
              <a:rPr b="0" i="1" lang="en-US" sz="1600" spc="-1" strike="noStrike">
                <a:solidFill>
                  <a:schemeClr val="dk1"/>
                </a:solidFill>
                <a:latin typeface="Helvetica Neue"/>
              </a:rPr>
              <a:t>Global Ecology and Biogeography</a:t>
            </a:r>
            <a:endParaRPr b="0" lang="en-US" sz="1600" spc="-1" strike="noStrike">
              <a:solidFill>
                <a:srgbClr val="000000"/>
              </a:solidFill>
              <a:latin typeface="Arial"/>
            </a:endParaRPr>
          </a:p>
        </p:txBody>
      </p:sp>
      <p:cxnSp>
        <p:nvCxnSpPr>
          <p:cNvPr id="502" name="Straight Connector 12"/>
          <p:cNvCxnSpPr/>
          <p:nvPr/>
        </p:nvCxnSpPr>
        <p:spPr>
          <a:xfrm>
            <a:off x="380880" y="6005160"/>
            <a:ext cx="4161600" cy="360"/>
          </a:xfrm>
          <a:prstGeom prst="straightConnector1">
            <a:avLst/>
          </a:prstGeom>
          <a:ln w="12600">
            <a:solidFill>
              <a:srgbClr val="23373b"/>
            </a:solidFill>
            <a:miter/>
          </a:ln>
        </p:spPr>
      </p:cxnSp>
      <p:pic>
        <p:nvPicPr>
          <p:cNvPr id="503" name="Picture 35" descr="Details are in the caption following the image"/>
          <p:cNvPicPr/>
          <p:nvPr/>
        </p:nvPicPr>
        <p:blipFill>
          <a:blip r:embed="rId1"/>
          <a:stretch/>
        </p:blipFill>
        <p:spPr>
          <a:xfrm>
            <a:off x="7067520" y="1057320"/>
            <a:ext cx="4762080" cy="4743000"/>
          </a:xfrm>
          <a:prstGeom prst="rect">
            <a:avLst/>
          </a:prstGeom>
          <a:ln w="0">
            <a:noFill/>
          </a:ln>
        </p:spPr>
      </p:pic>
      <p:pic>
        <p:nvPicPr>
          <p:cNvPr id="504" name="Picture 36" descr="Details are in the caption following the image"/>
          <p:cNvPicPr/>
          <p:nvPr/>
        </p:nvPicPr>
        <p:blipFill>
          <a:blip r:embed="rId2"/>
          <a:stretch/>
        </p:blipFill>
        <p:spPr>
          <a:xfrm>
            <a:off x="1333440" y="1133640"/>
            <a:ext cx="4762080" cy="4590720"/>
          </a:xfrm>
          <a:prstGeom prst="rect">
            <a:avLst/>
          </a:prstGeom>
          <a:ln w="0">
            <a:noFill/>
          </a:ln>
        </p:spPr>
      </p:pic>
      <p:sp>
        <p:nvSpPr>
          <p:cNvPr id="3" name="PlaceHolder 2"/>
          <p:cNvSpPr>
            <a:spLocks noGrp="1"/>
          </p:cNvSpPr>
          <p:nvPr>
            <p:ph type="ftr" idx="3"/>
          </p:nvPr>
        </p:nvSpPr>
        <p:spPr/>
        <p:txBody>
          <a:bodyPr/>
          <a:p>
            <a:r>
              <a:t>Introduction</a:t>
            </a:r>
          </a:p>
        </p:txBody>
      </p:sp>
      <p:sp>
        <p:nvSpPr>
          <p:cNvPr id="4" name="PlaceHolder 3"/>
          <p:cNvSpPr>
            <a:spLocks noGrp="1"/>
          </p:cNvSpPr>
          <p:nvPr>
            <p:ph type="sldNum" idx="4"/>
          </p:nvPr>
        </p:nvSpPr>
        <p:spPr/>
        <p:txBody>
          <a:bodyPr/>
          <a:p>
            <a:fld id="{4567E8FE-F074-4884-8518-6169432ACE66}" type="slidenum">
              <a:t>50</a:t>
            </a:fld>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 name="PlaceHolder 1"/>
          <p:cNvSpPr>
            <a:spLocks noGrp="1"/>
          </p:cNvSpPr>
          <p:nvPr>
            <p:ph type="title"/>
          </p:nvPr>
        </p:nvSpPr>
        <p:spPr>
          <a:xfrm>
            <a:off x="975240" y="2766240"/>
            <a:ext cx="10515240" cy="1325160"/>
          </a:xfrm>
          <a:prstGeom prst="rect">
            <a:avLst/>
          </a:prstGeom>
          <a:solidFill>
            <a:srgbClr val="23373b"/>
          </a:solidFill>
          <a:ln w="0">
            <a:noFill/>
          </a:ln>
        </p:spPr>
        <p:txBody>
          <a:bodyPr lIns="91440" rIns="91440" tIns="45720" bIns="45720" anchor="ctr">
            <a:noAutofit/>
          </a:bodyPr>
          <a:p>
            <a:pPr indent="0" algn="ctr" defTabSz="914400">
              <a:lnSpc>
                <a:spcPct val="90000"/>
              </a:lnSpc>
              <a:buNone/>
            </a:pPr>
            <a:r>
              <a:rPr b="0" lang="de-DE" sz="3600" spc="-1" strike="noStrike">
                <a:solidFill>
                  <a:schemeClr val="lt1"/>
                </a:solidFill>
                <a:latin typeface="Aptos Display"/>
              </a:rPr>
              <a:t>The end</a:t>
            </a:r>
            <a:endParaRPr b="0" lang="cs-CZ" sz="3600" spc="-1" strike="noStrike">
              <a:solidFill>
                <a:schemeClr val="dk1"/>
              </a:solidFill>
              <a:latin typeface="Aptos"/>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 name="PlaceHolder 1"/>
          <p:cNvSpPr>
            <a:spLocks noGrp="1"/>
          </p:cNvSpPr>
          <p:nvPr>
            <p:ph type="title"/>
          </p:nvPr>
        </p:nvSpPr>
        <p:spPr>
          <a:xfrm>
            <a:off x="0" y="0"/>
            <a:ext cx="12191760" cy="680760"/>
          </a:xfrm>
          <a:prstGeom prst="rect">
            <a:avLst/>
          </a:prstGeom>
          <a:solidFill>
            <a:schemeClr val="lt1">
              <a:lumMod val="85000"/>
            </a:schemeClr>
          </a:solidFill>
          <a:ln w="0">
            <a:noFill/>
          </a:ln>
        </p:spPr>
        <p:txBody>
          <a:bodyPr lIns="91440" rIns="91440" tIns="45720" bIns="45720" anchor="ctr">
            <a:noAutofit/>
          </a:bodyPr>
          <a:p>
            <a:pPr marL="274320" indent="0" defTabSz="914400">
              <a:lnSpc>
                <a:spcPct val="90000"/>
              </a:lnSpc>
              <a:buNone/>
            </a:pPr>
            <a:r>
              <a:rPr b="0" lang="en-US" sz="2400" spc="-1" strike="noStrike">
                <a:solidFill>
                  <a:schemeClr val="dk1"/>
                </a:solidFill>
                <a:latin typeface="Arial"/>
              </a:rPr>
              <a:t>What you should remember</a:t>
            </a:r>
            <a:endParaRPr b="0" lang="cs-CZ" sz="2400" spc="-1" strike="noStrike">
              <a:solidFill>
                <a:schemeClr val="dk1"/>
              </a:solidFill>
              <a:latin typeface="Arial"/>
            </a:endParaRPr>
          </a:p>
        </p:txBody>
      </p:sp>
      <p:sp>
        <p:nvSpPr>
          <p:cNvPr id="507" name="PlaceHolder 2"/>
          <p:cNvSpPr>
            <a:spLocks noGrp="1"/>
          </p:cNvSpPr>
          <p:nvPr>
            <p:ph type="ftr" idx="77"/>
          </p:nvPr>
        </p:nvSpPr>
        <p:spPr>
          <a:xfrm>
            <a:off x="0" y="6577920"/>
            <a:ext cx="9448560" cy="279720"/>
          </a:xfrm>
          <a:prstGeom prst="rect">
            <a:avLst/>
          </a:prstGeom>
          <a:solidFill>
            <a:schemeClr val="lt1">
              <a:lumMod val="85000"/>
            </a:schemeClr>
          </a:solidFill>
          <a:ln w="0">
            <a:noFill/>
          </a:ln>
        </p:spPr>
        <p:txBody>
          <a:bodyPr lIns="91440" rIns="91440" tIns="45720" bIns="45720" anchor="ctr">
            <a:noAutofit/>
          </a:bodyPr>
          <a:p>
            <a:pPr indent="0">
              <a:buNone/>
            </a:pPr>
            <a:endParaRPr b="0" lang="cs-CZ" sz="1400" spc="-1" strike="noStrike">
              <a:solidFill>
                <a:schemeClr val="dk1">
                  <a:tint val="75000"/>
                </a:schemeClr>
              </a:solidFill>
              <a:latin typeface="Arial"/>
            </a:endParaRPr>
          </a:p>
        </p:txBody>
      </p:sp>
      <p:sp>
        <p:nvSpPr>
          <p:cNvPr id="508" name="TextBox 29"/>
          <p:cNvSpPr/>
          <p:nvPr/>
        </p:nvSpPr>
        <p:spPr>
          <a:xfrm>
            <a:off x="1333440" y="1243080"/>
            <a:ext cx="9448560" cy="3016440"/>
          </a:xfrm>
          <a:prstGeom prst="rect">
            <a:avLst/>
          </a:prstGeom>
          <a:noFill/>
          <a:ln w="0">
            <a:noFill/>
          </a:ln>
        </p:spPr>
        <p:style>
          <a:lnRef idx="0"/>
          <a:fillRef idx="0"/>
          <a:effectRef idx="0"/>
          <a:fontRef idx="minor"/>
        </p:style>
        <p:txBody>
          <a:bodyPr lIns="90000" rIns="90000" tIns="45000" bIns="45000" anchor="t">
            <a:spAutoFit/>
          </a:bodyPr>
          <a:p>
            <a:pPr marL="285840" indent="-285840" defTabSz="914400">
              <a:lnSpc>
                <a:spcPct val="100000"/>
              </a:lnSpc>
              <a:spcAft>
                <a:spcPts val="1440"/>
              </a:spcAft>
              <a:buClr>
                <a:srgbClr val="000000"/>
              </a:buClr>
              <a:buFont typeface="Arial"/>
              <a:buChar char="•"/>
            </a:pPr>
            <a:r>
              <a:rPr b="0" lang="en-US" sz="1800" spc="-1" strike="noStrike">
                <a:solidFill>
                  <a:schemeClr val="dk1"/>
                </a:solidFill>
                <a:latin typeface="Arial"/>
              </a:rPr>
              <a:t>The number of taxa steadily increased through geological time</a:t>
            </a:r>
            <a:endParaRPr b="0" lang="en-US" sz="1800" spc="-1" strike="noStrike">
              <a:solidFill>
                <a:srgbClr val="000000"/>
              </a:solidFill>
              <a:latin typeface="Arial"/>
            </a:endParaRPr>
          </a:p>
          <a:p>
            <a:pPr marL="285840" indent="-285840" defTabSz="914400">
              <a:lnSpc>
                <a:spcPct val="100000"/>
              </a:lnSpc>
              <a:spcAft>
                <a:spcPts val="1440"/>
              </a:spcAft>
              <a:buClr>
                <a:srgbClr val="000000"/>
              </a:buClr>
              <a:buFont typeface="Arial"/>
              <a:buChar char="•"/>
            </a:pPr>
            <a:r>
              <a:rPr b="0" lang="en-US" sz="1800" spc="-1" strike="noStrike">
                <a:solidFill>
                  <a:schemeClr val="dk1"/>
                </a:solidFill>
                <a:latin typeface="Arial"/>
              </a:rPr>
              <a:t>There have been 5 major extinction events (the “big five”) and we might be in the midst of another one</a:t>
            </a:r>
            <a:endParaRPr b="0" lang="en-US" sz="1800" spc="-1" strike="noStrike">
              <a:solidFill>
                <a:srgbClr val="000000"/>
              </a:solidFill>
              <a:latin typeface="Arial"/>
            </a:endParaRPr>
          </a:p>
          <a:p>
            <a:pPr marL="285840" indent="-285840" defTabSz="914400">
              <a:lnSpc>
                <a:spcPct val="100000"/>
              </a:lnSpc>
              <a:spcAft>
                <a:spcPts val="1440"/>
              </a:spcAft>
              <a:buClr>
                <a:srgbClr val="000000"/>
              </a:buClr>
              <a:buFont typeface="Arial"/>
              <a:buChar char="•"/>
            </a:pPr>
            <a:r>
              <a:rPr b="0" lang="en-US" sz="1800" spc="-1" strike="noStrike">
                <a:solidFill>
                  <a:schemeClr val="dk1"/>
                </a:solidFill>
                <a:latin typeface="Arial"/>
              </a:rPr>
              <a:t>Apart from extinction, the other process generating biodiversity is speciation</a:t>
            </a:r>
            <a:endParaRPr b="0" lang="en-US" sz="1800" spc="-1" strike="noStrike">
              <a:solidFill>
                <a:srgbClr val="000000"/>
              </a:solidFill>
              <a:latin typeface="Arial"/>
            </a:endParaRPr>
          </a:p>
          <a:p>
            <a:pPr marL="285840" indent="-285840" defTabSz="914400">
              <a:lnSpc>
                <a:spcPct val="100000"/>
              </a:lnSpc>
              <a:spcAft>
                <a:spcPts val="1440"/>
              </a:spcAft>
              <a:buClr>
                <a:srgbClr val="000000"/>
              </a:buClr>
              <a:buFont typeface="Arial"/>
              <a:buChar char="•"/>
            </a:pPr>
            <a:r>
              <a:rPr b="0" lang="en-US" sz="1800" spc="-1" strike="noStrike">
                <a:solidFill>
                  <a:schemeClr val="dk1"/>
                </a:solidFill>
                <a:latin typeface="Arial"/>
              </a:rPr>
              <a:t>You should know the principle of Darwinian natural selection, and how it’s connected to speciation</a:t>
            </a:r>
            <a:endParaRPr b="0" lang="en-US" sz="1800" spc="-1" strike="noStrike">
              <a:solidFill>
                <a:srgbClr val="000000"/>
              </a:solidFill>
              <a:latin typeface="Arial"/>
            </a:endParaRPr>
          </a:p>
          <a:p>
            <a:pPr marL="285840" indent="-285840" defTabSz="914400">
              <a:lnSpc>
                <a:spcPct val="100000"/>
              </a:lnSpc>
              <a:spcAft>
                <a:spcPts val="1440"/>
              </a:spcAft>
              <a:buClr>
                <a:srgbClr val="000000"/>
              </a:buClr>
              <a:buFont typeface="Arial"/>
              <a:buChar char="•"/>
            </a:pPr>
            <a:r>
              <a:rPr b="0" lang="en-US" sz="1800" spc="-1" strike="noStrike">
                <a:solidFill>
                  <a:schemeClr val="dk1"/>
                </a:solidFill>
                <a:latin typeface="Arial"/>
              </a:rPr>
              <a:t>Evolutionary relationships among organisms are represented by a phylogeny a.k.a. phylogenetic tree</a:t>
            </a:r>
            <a:endParaRPr b="0" lang="en-US" sz="1800" spc="-1" strike="noStrike">
              <a:solidFill>
                <a:srgbClr val="000000"/>
              </a:solidFill>
              <a:latin typeface="Arial"/>
            </a:endParaRPr>
          </a:p>
        </p:txBody>
      </p:sp>
      <p:sp>
        <p:nvSpPr>
          <p:cNvPr id="4" name="PlaceHolder 3"/>
          <p:cNvSpPr>
            <a:spLocks noGrp="1"/>
          </p:cNvSpPr>
          <p:nvPr>
            <p:ph type="sldNum" idx="12"/>
          </p:nvPr>
        </p:nvSpPr>
        <p:spPr/>
        <p:txBody>
          <a:bodyPr/>
          <a:p>
            <a:fld id="{4F0AF62B-2C06-46FC-8546-AC1F94E30B4D}" type="slidenum">
              <a:t>52</a:t>
            </a:fld>
          </a:p>
        </p:txBody>
      </p:sp>
    </p:spTree>
  </p:cSld>
  <mc:AlternateContent>
    <mc:Choice Requires="p14">
      <p:transition spd="slow" p14:dur="2000"/>
    </mc:Choice>
    <mc:Fallback>
      <p:transition spd="slow"/>
    </mc:Fallback>
  </mc:AlternateContent>
  <p:timing>
    <p:tnLst>
      <p:par>
        <p:cTn id="201" dur="indefinite" restart="never" nodeType="tmRoot">
          <p:childTnLst>
            <p:seq>
              <p:cTn id="202" dur="indefinite" nodeType="mainSeq">
                <p:childTnLst>
                  <p:par>
                    <p:cTn id="203" fill="hold">
                      <p:stCondLst>
                        <p:cond delay="indefinite"/>
                      </p:stCondLst>
                      <p:childTnLst>
                        <p:par>
                          <p:cTn id="204" fill="hold">
                            <p:stCondLst>
                              <p:cond delay="0"/>
                            </p:stCondLst>
                            <p:childTnLst>
                              <p:par>
                                <p:cTn id="205" nodeType="clickEffect" fill="hold" presetClass="entr" presetID="1">
                                  <p:stCondLst>
                                    <p:cond delay="0"/>
                                  </p:stCondLst>
                                  <p:childTnLst>
                                    <p:set>
                                      <p:cBhvr>
                                        <p:cTn id="206" dur="1" fill="hold">
                                          <p:stCondLst>
                                            <p:cond delay="0"/>
                                          </p:stCondLst>
                                        </p:cTn>
                                        <p:tgtEl>
                                          <p:spTgt spid="508">
                                            <p:txEl>
                                              <p:pRg st="0" end="0"/>
                                            </p:txEl>
                                          </p:spTgt>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nodeType="clickEffect" fill="hold" presetClass="entr" presetID="1">
                                  <p:stCondLst>
                                    <p:cond delay="0"/>
                                  </p:stCondLst>
                                  <p:childTnLst>
                                    <p:set>
                                      <p:cBhvr>
                                        <p:cTn id="210" dur="1" fill="hold">
                                          <p:stCondLst>
                                            <p:cond delay="0"/>
                                          </p:stCondLst>
                                        </p:cTn>
                                        <p:tgtEl>
                                          <p:spTgt spid="508">
                                            <p:txEl>
                                              <p:pRg st="1" end="1"/>
                                            </p:txEl>
                                          </p:spTgt>
                                        </p:tgtEl>
                                        <p:attrNameLst>
                                          <p:attrName>style.visibility</p:attrName>
                                        </p:attrNameLst>
                                      </p:cBhvr>
                                      <p:to>
                                        <p:strVal val="visible"/>
                                      </p:to>
                                    </p:set>
                                  </p:childTnLst>
                                </p:cTn>
                              </p:par>
                            </p:childTnLst>
                          </p:cTn>
                        </p:par>
                      </p:childTnLst>
                    </p:cTn>
                  </p:par>
                  <p:par>
                    <p:cTn id="211" fill="hold">
                      <p:stCondLst>
                        <p:cond delay="indefinite"/>
                      </p:stCondLst>
                      <p:childTnLst>
                        <p:par>
                          <p:cTn id="212" fill="hold">
                            <p:stCondLst>
                              <p:cond delay="0"/>
                            </p:stCondLst>
                            <p:childTnLst>
                              <p:par>
                                <p:cTn id="213" nodeType="clickEffect" fill="hold" presetClass="entr" presetID="1">
                                  <p:stCondLst>
                                    <p:cond delay="0"/>
                                  </p:stCondLst>
                                  <p:childTnLst>
                                    <p:set>
                                      <p:cBhvr>
                                        <p:cTn id="214" dur="1" fill="hold">
                                          <p:stCondLst>
                                            <p:cond delay="0"/>
                                          </p:stCondLst>
                                        </p:cTn>
                                        <p:tgtEl>
                                          <p:spTgt spid="508">
                                            <p:txEl>
                                              <p:pRg st="2" end="2"/>
                                            </p:txEl>
                                          </p:spTgt>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nodeType="clickEffect" fill="hold" presetClass="entr" presetID="1">
                                  <p:stCondLst>
                                    <p:cond delay="0"/>
                                  </p:stCondLst>
                                  <p:childTnLst>
                                    <p:set>
                                      <p:cBhvr>
                                        <p:cTn id="218" dur="1" fill="hold">
                                          <p:stCondLst>
                                            <p:cond delay="0"/>
                                          </p:stCondLst>
                                        </p:cTn>
                                        <p:tgtEl>
                                          <p:spTgt spid="508">
                                            <p:txEl>
                                              <p:pRg st="3" end="3"/>
                                            </p:txEl>
                                          </p:spTgt>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nodeType="clickEffect" fill="hold" presetClass="entr" presetID="1">
                                  <p:stCondLst>
                                    <p:cond delay="0"/>
                                  </p:stCondLst>
                                  <p:childTnLst>
                                    <p:set>
                                      <p:cBhvr>
                                        <p:cTn id="222" dur="1" fill="hold">
                                          <p:stCondLst>
                                            <p:cond delay="0"/>
                                          </p:stCondLst>
                                        </p:cTn>
                                        <p:tgtEl>
                                          <p:spTgt spid="508">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PlaceHolder 1"/>
          <p:cNvSpPr>
            <a:spLocks noGrp="1"/>
          </p:cNvSpPr>
          <p:nvPr>
            <p:ph type="title"/>
          </p:nvPr>
        </p:nvSpPr>
        <p:spPr>
          <a:xfrm>
            <a:off x="0" y="0"/>
            <a:ext cx="12487320" cy="680760"/>
          </a:xfrm>
          <a:prstGeom prst="rect">
            <a:avLst/>
          </a:prstGeom>
          <a:solidFill>
            <a:schemeClr val="lt1">
              <a:lumMod val="85000"/>
            </a:schemeClr>
          </a:solidFill>
          <a:ln w="0">
            <a:noFill/>
          </a:ln>
        </p:spPr>
        <p:txBody>
          <a:bodyPr lIns="91440" rIns="91440" tIns="45720" bIns="45720" anchor="ctr">
            <a:noAutofit/>
          </a:bodyPr>
          <a:p>
            <a:pPr marL="274320" indent="0" defTabSz="914400">
              <a:lnSpc>
                <a:spcPct val="90000"/>
              </a:lnSpc>
              <a:buNone/>
            </a:pPr>
            <a:r>
              <a:rPr b="0" lang="en-US" sz="2400" spc="-1" strike="noStrike">
                <a:solidFill>
                  <a:schemeClr val="dk1"/>
                </a:solidFill>
                <a:latin typeface="Aptos Display"/>
              </a:rPr>
              <a:t>Biodiversity through geological time</a:t>
            </a:r>
            <a:endParaRPr b="0" lang="cs-CZ" sz="2400" spc="-1" strike="noStrike">
              <a:solidFill>
                <a:schemeClr val="dk1"/>
              </a:solidFill>
              <a:latin typeface="Aptos"/>
            </a:endParaRPr>
          </a:p>
        </p:txBody>
      </p:sp>
      <p:sp>
        <p:nvSpPr>
          <p:cNvPr id="87" name="PlaceHolder 2"/>
          <p:cNvSpPr>
            <a:spLocks noGrp="1"/>
          </p:cNvSpPr>
          <p:nvPr>
            <p:ph type="ftr" idx="21"/>
          </p:nvPr>
        </p:nvSpPr>
        <p:spPr>
          <a:xfrm>
            <a:off x="0" y="6577920"/>
            <a:ext cx="9448560" cy="279720"/>
          </a:xfrm>
          <a:prstGeom prst="rect">
            <a:avLst/>
          </a:prstGeom>
          <a:solidFill>
            <a:schemeClr val="lt1">
              <a:lumMod val="85000"/>
            </a:schemeClr>
          </a:solidFill>
          <a:ln w="0">
            <a:noFill/>
          </a:ln>
        </p:spPr>
        <p:txBody>
          <a:bodyPr lIns="91440" rIns="91440" tIns="45720" bIns="45720" anchor="ctr">
            <a:noAutofit/>
          </a:bodyPr>
          <a:p>
            <a:pPr indent="0">
              <a:buNone/>
            </a:pPr>
            <a:endParaRPr b="0" lang="cs-CZ" sz="1400" spc="-1" strike="noStrike">
              <a:solidFill>
                <a:schemeClr val="dk1">
                  <a:tint val="75000"/>
                </a:schemeClr>
              </a:solidFill>
              <a:latin typeface="Aptos"/>
            </a:endParaRPr>
          </a:p>
        </p:txBody>
      </p:sp>
      <p:sp>
        <p:nvSpPr>
          <p:cNvPr id="88" name="TextBox 1"/>
          <p:cNvSpPr/>
          <p:nvPr/>
        </p:nvSpPr>
        <p:spPr>
          <a:xfrm>
            <a:off x="7913160" y="2274480"/>
            <a:ext cx="4278600" cy="3646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pc="-1" strike="noStrike">
                <a:solidFill>
                  <a:schemeClr val="dk1"/>
                </a:solidFill>
                <a:latin typeface="Aptos"/>
              </a:rPr>
              <a:t>When did it all begin?</a:t>
            </a:r>
            <a:endParaRPr b="0" lang="en-US" sz="1800" spc="-1" strike="noStrike">
              <a:solidFill>
                <a:srgbClr val="000000"/>
              </a:solidFill>
              <a:latin typeface="Arial"/>
            </a:endParaRPr>
          </a:p>
        </p:txBody>
      </p:sp>
      <p:grpSp>
        <p:nvGrpSpPr>
          <p:cNvPr id="89" name="Group 4"/>
          <p:cNvGrpSpPr/>
          <p:nvPr/>
        </p:nvGrpSpPr>
        <p:grpSpPr>
          <a:xfrm>
            <a:off x="0" y="549360"/>
            <a:ext cx="8107200" cy="6025320"/>
            <a:chOff x="0" y="549360"/>
            <a:chExt cx="8107200" cy="6025320"/>
          </a:xfrm>
        </p:grpSpPr>
        <p:pic>
          <p:nvPicPr>
            <p:cNvPr id="90" name="Picture 20" descr=""/>
            <p:cNvPicPr/>
            <p:nvPr/>
          </p:nvPicPr>
          <p:blipFill>
            <a:blip r:embed="rId1"/>
            <a:stretch/>
          </p:blipFill>
          <p:spPr>
            <a:xfrm rot="19452600">
              <a:off x="2944440" y="4024800"/>
              <a:ext cx="178920" cy="145440"/>
            </a:xfrm>
            <a:prstGeom prst="rect">
              <a:avLst/>
            </a:prstGeom>
            <a:ln w="0">
              <a:noFill/>
            </a:ln>
          </p:spPr>
        </p:pic>
        <p:pic>
          <p:nvPicPr>
            <p:cNvPr id="91" name="Picture 21" descr=""/>
            <p:cNvPicPr/>
            <p:nvPr/>
          </p:nvPicPr>
          <p:blipFill>
            <a:blip r:embed="rId2"/>
            <a:stretch/>
          </p:blipFill>
          <p:spPr>
            <a:xfrm rot="19956600">
              <a:off x="2524320" y="3319920"/>
              <a:ext cx="341640" cy="258120"/>
            </a:xfrm>
            <a:prstGeom prst="rect">
              <a:avLst/>
            </a:prstGeom>
            <a:ln w="0">
              <a:noFill/>
            </a:ln>
          </p:spPr>
        </p:pic>
        <p:pic>
          <p:nvPicPr>
            <p:cNvPr id="92" name="Graphic 1" descr=""/>
            <p:cNvPicPr/>
            <p:nvPr/>
          </p:nvPicPr>
          <p:blipFill>
            <a:blip r:embed="rId3">
              <a:extLst>
                <a:ext uri="{96DAC541-7B7A-43D3-8B79-37D633B846F1}">
                  <asvg:svgBlip xmlns:asvg="http://schemas.microsoft.com/office/drawing/2016/SVG/main" r:embed="rId4"/>
                </a:ext>
              </a:extLst>
            </a:blip>
            <a:stretch/>
          </p:blipFill>
          <p:spPr>
            <a:xfrm>
              <a:off x="0" y="549360"/>
              <a:ext cx="8107200" cy="6025320"/>
            </a:xfrm>
            <a:prstGeom prst="rect">
              <a:avLst/>
            </a:prstGeom>
            <a:ln w="0">
              <a:noFill/>
            </a:ln>
          </p:spPr>
        </p:pic>
      </p:grpSp>
      <p:sp>
        <p:nvSpPr>
          <p:cNvPr id="93" name=""/>
          <p:cNvSpPr/>
          <p:nvPr/>
        </p:nvSpPr>
        <p:spPr>
          <a:xfrm>
            <a:off x="-228600" y="685800"/>
            <a:ext cx="8001000" cy="5888880"/>
          </a:xfrm>
          <a:prstGeom prst="rect">
            <a:avLst/>
          </a:prstGeom>
          <a:solidFill>
            <a:srgbClr val="ffffff">
              <a:alpha val="74000"/>
            </a:srgbClr>
          </a:solidFill>
          <a:ln w="0">
            <a:solidFill>
              <a:srgbClr val="ffffff"/>
            </a:solidFill>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ndParaRPr>
          </a:p>
        </p:txBody>
      </p:sp>
      <p:pic>
        <p:nvPicPr>
          <p:cNvPr id="94" name="Picture 22" descr="Evidence From The Fossil Record / Premium-grade Face It Beach Fossils"/>
          <p:cNvPicPr/>
          <p:nvPr/>
        </p:nvPicPr>
        <p:blipFill>
          <a:blip r:embed="rId5"/>
          <a:stretch/>
        </p:blipFill>
        <p:spPr>
          <a:xfrm>
            <a:off x="324000" y="685800"/>
            <a:ext cx="4465800" cy="5892120"/>
          </a:xfrm>
          <a:prstGeom prst="rect">
            <a:avLst/>
          </a:prstGeom>
          <a:ln w="0">
            <a:noFill/>
          </a:ln>
        </p:spPr>
      </p:pic>
      <p:sp>
        <p:nvSpPr>
          <p:cNvPr id="4" name="PlaceHolder 3"/>
          <p:cNvSpPr>
            <a:spLocks noGrp="1"/>
          </p:cNvSpPr>
          <p:nvPr>
            <p:ph type="sldNum" idx="4"/>
          </p:nvPr>
        </p:nvSpPr>
        <p:spPr/>
        <p:txBody>
          <a:bodyPr/>
          <a:p>
            <a:fld id="{BCEC7EBF-67D9-4153-B827-367B4EC8B18D}"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3373b"/>
        </a:solidFill>
      </p:bgPr>
    </p:bg>
    <p:spTree>
      <p:nvGrpSpPr>
        <p:cNvPr id="1" name=""/>
        <p:cNvGrpSpPr/>
        <p:nvPr/>
      </p:nvGrpSpPr>
      <p:grpSpPr>
        <a:xfrm>
          <a:off x="0" y="0"/>
          <a:ext cx="0" cy="0"/>
          <a:chOff x="0" y="0"/>
          <a:chExt cx="0" cy="0"/>
        </a:xfrm>
      </p:grpSpPr>
      <p:sp>
        <p:nvSpPr>
          <p:cNvPr id="95" name="PlaceHolder 1"/>
          <p:cNvSpPr>
            <a:spLocks noGrp="1"/>
          </p:cNvSpPr>
          <p:nvPr>
            <p:ph type="sldNum" idx="22"/>
          </p:nvPr>
        </p:nvSpPr>
        <p:spPr>
          <a:xfrm>
            <a:off x="9448920" y="6568920"/>
            <a:ext cx="2742840" cy="288720"/>
          </a:xfrm>
          <a:prstGeom prst="rect">
            <a:avLst/>
          </a:prstGeom>
          <a:solidFill>
            <a:schemeClr val="lt1">
              <a:lumMod val="85000"/>
            </a:schemeClr>
          </a:solidFill>
          <a:ln w="0">
            <a:noFill/>
          </a:ln>
        </p:spPr>
        <p:txBody>
          <a:bodyPr lIns="91440" rIns="91440" tIns="45720" bIns="45720" anchor="ctr">
            <a:noAutofit/>
          </a:bodyPr>
          <a:lstStyle>
            <a:lvl1pPr indent="0" algn="ctr" defTabSz="914400">
              <a:lnSpc>
                <a:spcPct val="100000"/>
              </a:lnSpc>
              <a:spcAft>
                <a:spcPts val="601"/>
              </a:spcAft>
              <a:buNone/>
              <a:defRPr b="0" lang="cs-CZ" sz="1400" spc="-1" strike="noStrike">
                <a:solidFill>
                  <a:schemeClr val="dk1">
                    <a:tint val="75000"/>
                  </a:schemeClr>
                </a:solidFill>
                <a:latin typeface="Aptos"/>
              </a:defRPr>
            </a:lvl1pPr>
          </a:lstStyle>
          <a:p>
            <a:pPr indent="0" algn="ctr" defTabSz="914400">
              <a:lnSpc>
                <a:spcPct val="100000"/>
              </a:lnSpc>
              <a:spcAft>
                <a:spcPts val="601"/>
              </a:spcAft>
              <a:buNone/>
            </a:pPr>
            <a:fld id="{E1DFD159-AE5A-4060-85EE-6F3FBC101DA5}" type="slidenum">
              <a:rPr b="0" lang="cs-CZ" sz="1400" spc="-1" strike="noStrike">
                <a:solidFill>
                  <a:schemeClr val="dk1">
                    <a:tint val="75000"/>
                  </a:schemeClr>
                </a:solidFill>
                <a:latin typeface="Aptos"/>
              </a:rPr>
              <a:t>&lt;number&gt;</a:t>
            </a:fld>
            <a:endParaRPr b="0" lang="en-US" sz="1400" spc="-1" strike="noStrike">
              <a:solidFill>
                <a:srgbClr val="000000"/>
              </a:solidFill>
              <a:latin typeface="Times New Roman"/>
            </a:endParaRPr>
          </a:p>
        </p:txBody>
      </p:sp>
      <p:sp>
        <p:nvSpPr>
          <p:cNvPr id="96" name="Title 4"/>
          <p:cNvSpPr/>
          <p:nvPr/>
        </p:nvSpPr>
        <p:spPr>
          <a:xfrm>
            <a:off x="1223640" y="1869480"/>
            <a:ext cx="10515240" cy="2852280"/>
          </a:xfrm>
          <a:prstGeom prst="rect">
            <a:avLst/>
          </a:prstGeom>
          <a:noFill/>
          <a:ln w="0">
            <a:noFill/>
          </a:ln>
        </p:spPr>
        <p:style>
          <a:lnRef idx="0"/>
          <a:fillRef idx="0"/>
          <a:effectRef idx="0"/>
          <a:fontRef idx="minor"/>
        </p:style>
        <p:txBody>
          <a:bodyPr anchor="b">
            <a:normAutofit/>
          </a:bodyPr>
          <a:p>
            <a:pPr defTabSz="914400">
              <a:lnSpc>
                <a:spcPct val="120000"/>
              </a:lnSpc>
            </a:pPr>
            <a:r>
              <a:rPr b="0" lang="en-US" sz="3400" spc="-1" strike="noStrike">
                <a:solidFill>
                  <a:schemeClr val="lt1">
                    <a:lumMod val="85000"/>
                  </a:schemeClr>
                </a:solidFill>
                <a:latin typeface="Aptos Display"/>
              </a:rPr>
              <a:t>How species disappear</a:t>
            </a:r>
            <a:endParaRPr b="0" lang="en-US" sz="3400" spc="-1" strike="noStrike">
              <a:solidFill>
                <a:srgbClr val="ffffff"/>
              </a:solidFill>
              <a:latin typeface="Arial"/>
            </a:endParaRPr>
          </a:p>
        </p:txBody>
      </p:sp>
      <p:sp>
        <p:nvSpPr>
          <p:cNvPr id="97" name="Text Placeholder 5"/>
          <p:cNvSpPr/>
          <p:nvPr/>
        </p:nvSpPr>
        <p:spPr>
          <a:xfrm>
            <a:off x="1252800" y="4734720"/>
            <a:ext cx="10515240" cy="1499760"/>
          </a:xfrm>
          <a:prstGeom prst="rect">
            <a:avLst/>
          </a:prstGeom>
          <a:noFill/>
          <a:ln w="0">
            <a:noFill/>
          </a:ln>
        </p:spPr>
        <p:style>
          <a:lnRef idx="0"/>
          <a:fillRef idx="0"/>
          <a:effectRef idx="0"/>
          <a:fontRef idx="minor"/>
        </p:style>
        <p:txBody>
          <a:bodyPr anchor="t">
            <a:normAutofit/>
          </a:bodyPr>
          <a:p>
            <a:pPr defTabSz="914400">
              <a:lnSpc>
                <a:spcPct val="90000"/>
              </a:lnSpc>
              <a:spcBef>
                <a:spcPts val="1199"/>
              </a:spcBef>
              <a:tabLst>
                <a:tab algn="l" pos="0"/>
              </a:tabLst>
            </a:pPr>
            <a:r>
              <a:rPr b="0" lang="en-US" sz="2400" spc="-1" strike="noStrike">
                <a:solidFill>
                  <a:schemeClr val="dk1">
                    <a:tint val="75000"/>
                  </a:schemeClr>
                </a:solidFill>
                <a:latin typeface="Aptos"/>
              </a:rPr>
              <a:t>Extinctions and mass extinctions</a:t>
            </a:r>
            <a:endParaRPr b="0" lang="en-US" sz="2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PlaceHolder 1"/>
          <p:cNvSpPr>
            <a:spLocks noGrp="1"/>
          </p:cNvSpPr>
          <p:nvPr>
            <p:ph type="title"/>
          </p:nvPr>
        </p:nvSpPr>
        <p:spPr>
          <a:xfrm>
            <a:off x="0" y="0"/>
            <a:ext cx="12487320" cy="680760"/>
          </a:xfrm>
          <a:prstGeom prst="rect">
            <a:avLst/>
          </a:prstGeom>
          <a:solidFill>
            <a:schemeClr val="lt1">
              <a:lumMod val="85000"/>
            </a:schemeClr>
          </a:solidFill>
          <a:ln w="0">
            <a:noFill/>
          </a:ln>
        </p:spPr>
        <p:txBody>
          <a:bodyPr lIns="91440" rIns="91440" tIns="45720" bIns="45720" anchor="ctr">
            <a:noAutofit/>
          </a:bodyPr>
          <a:p>
            <a:pPr marL="274320" indent="0" defTabSz="914400">
              <a:lnSpc>
                <a:spcPct val="90000"/>
              </a:lnSpc>
              <a:buNone/>
            </a:pPr>
            <a:r>
              <a:rPr b="0" lang="en-US" sz="2400" spc="-1" strike="noStrike">
                <a:solidFill>
                  <a:schemeClr val="dk1"/>
                </a:solidFill>
                <a:latin typeface="Aptos Display"/>
              </a:rPr>
              <a:t>Extinction</a:t>
            </a:r>
            <a:endParaRPr b="0" lang="cs-CZ" sz="2400" spc="-1" strike="noStrike">
              <a:solidFill>
                <a:schemeClr val="dk1"/>
              </a:solidFill>
              <a:latin typeface="Aptos"/>
            </a:endParaRPr>
          </a:p>
        </p:txBody>
      </p:sp>
      <p:sp>
        <p:nvSpPr>
          <p:cNvPr id="99" name="PlaceHolder 2"/>
          <p:cNvSpPr>
            <a:spLocks noGrp="1"/>
          </p:cNvSpPr>
          <p:nvPr>
            <p:ph/>
          </p:nvPr>
        </p:nvSpPr>
        <p:spPr>
          <a:xfrm>
            <a:off x="838080" y="1105200"/>
            <a:ext cx="10134720" cy="5067000"/>
          </a:xfrm>
          <a:prstGeom prst="rect">
            <a:avLst/>
          </a:prstGeom>
          <a:noFill/>
          <a:ln w="0">
            <a:noFill/>
          </a:ln>
        </p:spPr>
        <p:txBody>
          <a:bodyPr lIns="91440" rIns="91440" tIns="45720" bIns="45720" anchor="t">
            <a:normAutofit fontScale="74952" lnSpcReduction="10000"/>
          </a:bodyPr>
          <a:p>
            <a:pPr indent="0" defTabSz="914400">
              <a:lnSpc>
                <a:spcPct val="100000"/>
              </a:lnSpc>
              <a:spcBef>
                <a:spcPts val="916"/>
              </a:spcBef>
              <a:buNone/>
              <a:tabLst>
                <a:tab algn="l" pos="0"/>
              </a:tabLst>
            </a:pPr>
            <a:r>
              <a:rPr b="1" lang="en-US" sz="2600" spc="-1" strike="noStrike">
                <a:solidFill>
                  <a:schemeClr val="dk1"/>
                </a:solidFill>
                <a:latin typeface="Aptos"/>
                <a:ea typeface="Noto Sans CJK SC"/>
              </a:rPr>
              <a:t>What is extinction?</a:t>
            </a:r>
            <a:endParaRPr b="0" lang="cs-CZ" sz="2600" spc="-1" strike="noStrike">
              <a:solidFill>
                <a:schemeClr val="dk1"/>
              </a:solidFill>
              <a:latin typeface="Aptos"/>
            </a:endParaRPr>
          </a:p>
          <a:p>
            <a:pPr indent="0" defTabSz="914400">
              <a:lnSpc>
                <a:spcPct val="100000"/>
              </a:lnSpc>
              <a:spcBef>
                <a:spcPts val="916"/>
              </a:spcBef>
              <a:buNone/>
              <a:tabLst>
                <a:tab algn="l" pos="0"/>
              </a:tabLst>
            </a:pPr>
            <a:r>
              <a:rPr b="0" lang="en-US" sz="2600" spc="-1" strike="noStrike">
                <a:solidFill>
                  <a:schemeClr val="dk1"/>
                </a:solidFill>
                <a:latin typeface="Aptos"/>
                <a:ea typeface="Noto Sans CJK SC"/>
              </a:rPr>
              <a:t>= the termination of a species; </a:t>
            </a:r>
            <a:br>
              <a:rPr sz="2600"/>
            </a:br>
            <a:r>
              <a:rPr b="0" lang="en-US" sz="2600" spc="-1" strike="noStrike">
                <a:solidFill>
                  <a:schemeClr val="dk1"/>
                </a:solidFill>
                <a:latin typeface="Aptos"/>
                <a:ea typeface="Noto Sans CJK SC"/>
              </a:rPr>
              <a:t>i.e., the dying out of all individuals that belong to a species</a:t>
            </a:r>
            <a:endParaRPr b="0" lang="cs-CZ" sz="2600" spc="-1" strike="noStrike">
              <a:solidFill>
                <a:schemeClr val="dk1"/>
              </a:solidFill>
              <a:latin typeface="Aptos"/>
            </a:endParaRPr>
          </a:p>
          <a:p>
            <a:pPr indent="0" defTabSz="914400">
              <a:lnSpc>
                <a:spcPct val="100000"/>
              </a:lnSpc>
              <a:spcBef>
                <a:spcPts val="916"/>
              </a:spcBef>
              <a:buNone/>
              <a:tabLst>
                <a:tab algn="l" pos="0"/>
              </a:tabLst>
            </a:pPr>
            <a:endParaRPr b="0" lang="cs-CZ" sz="2000" spc="-1" strike="noStrike">
              <a:solidFill>
                <a:schemeClr val="dk1"/>
              </a:solidFill>
              <a:latin typeface="Aptos"/>
            </a:endParaRPr>
          </a:p>
          <a:p>
            <a:pPr indent="0" defTabSz="914400">
              <a:lnSpc>
                <a:spcPct val="100000"/>
              </a:lnSpc>
              <a:spcBef>
                <a:spcPts val="916"/>
              </a:spcBef>
              <a:buNone/>
              <a:tabLst>
                <a:tab algn="l" pos="0"/>
              </a:tabLst>
            </a:pPr>
            <a:r>
              <a:rPr b="1" lang="en-US" sz="2600" spc="-1" strike="noStrike">
                <a:solidFill>
                  <a:schemeClr val="dk1"/>
                </a:solidFill>
                <a:latin typeface="Aptos"/>
                <a:ea typeface="Noto Sans CJK SC"/>
              </a:rPr>
              <a:t>How can we define and compare extinctions?</a:t>
            </a:r>
            <a:endParaRPr b="0" lang="cs-CZ" sz="2600" spc="-1" strike="noStrike">
              <a:solidFill>
                <a:schemeClr val="dk1"/>
              </a:solidFill>
              <a:latin typeface="Aptos"/>
            </a:endParaRPr>
          </a:p>
          <a:p>
            <a:pPr marL="343080" indent="-343080" defTabSz="914400">
              <a:lnSpc>
                <a:spcPct val="100000"/>
              </a:lnSpc>
              <a:spcBef>
                <a:spcPts val="916"/>
              </a:spcBef>
              <a:buClr>
                <a:srgbClr val="000000"/>
              </a:buClr>
              <a:buFont typeface="Arial"/>
              <a:buChar char="•"/>
              <a:tabLst>
                <a:tab algn="l" pos="0"/>
              </a:tabLst>
            </a:pPr>
            <a:r>
              <a:rPr b="1" lang="en-US" sz="2600" spc="-1" strike="noStrike">
                <a:solidFill>
                  <a:schemeClr val="dk1"/>
                </a:solidFill>
                <a:latin typeface="Aptos"/>
                <a:ea typeface="Noto Sans CJK SC"/>
              </a:rPr>
              <a:t>Spatial:</a:t>
            </a:r>
            <a:endParaRPr b="0" lang="cs-CZ" sz="2600" spc="-1" strike="noStrike">
              <a:solidFill>
                <a:schemeClr val="dk1"/>
              </a:solidFill>
              <a:latin typeface="Aptos"/>
            </a:endParaRPr>
          </a:p>
          <a:p>
            <a:pPr lvl="1" marL="1028880" indent="-343080" defTabSz="914400">
              <a:lnSpc>
                <a:spcPct val="100000"/>
              </a:lnSpc>
              <a:spcBef>
                <a:spcPts val="916"/>
              </a:spcBef>
              <a:buClr>
                <a:srgbClr val="000000"/>
              </a:buClr>
              <a:buFont typeface="Arial"/>
              <a:buChar char="•"/>
              <a:tabLst>
                <a:tab algn="l" pos="0"/>
              </a:tabLst>
            </a:pPr>
            <a:r>
              <a:rPr b="0" lang="en-US" sz="2400" spc="-1" strike="noStrike">
                <a:solidFill>
                  <a:schemeClr val="dk1"/>
                </a:solidFill>
                <a:latin typeface="Aptos"/>
                <a:ea typeface="Noto Sans CJK SC"/>
              </a:rPr>
              <a:t>Global extinctions vs. local- to regional-scale extirpations</a:t>
            </a:r>
            <a:endParaRPr b="0" lang="cs-CZ" sz="2400" spc="-1" strike="noStrike">
              <a:solidFill>
                <a:schemeClr val="dk1"/>
              </a:solidFill>
              <a:latin typeface="Aptos"/>
            </a:endParaRPr>
          </a:p>
          <a:p>
            <a:pPr marL="343080" indent="-343080" defTabSz="914400">
              <a:lnSpc>
                <a:spcPct val="100000"/>
              </a:lnSpc>
              <a:spcBef>
                <a:spcPts val="916"/>
              </a:spcBef>
              <a:buClr>
                <a:srgbClr val="000000"/>
              </a:buClr>
              <a:buFont typeface="Arial"/>
              <a:buChar char="•"/>
              <a:tabLst>
                <a:tab algn="l" pos="0"/>
              </a:tabLst>
            </a:pPr>
            <a:r>
              <a:rPr b="1" lang="en-US" sz="2600" spc="-1" strike="noStrike">
                <a:solidFill>
                  <a:schemeClr val="dk1"/>
                </a:solidFill>
                <a:latin typeface="Aptos"/>
                <a:ea typeface="Noto Sans CJK SC"/>
              </a:rPr>
              <a:t>Temporal:</a:t>
            </a:r>
            <a:endParaRPr b="0" lang="cs-CZ" sz="2600" spc="-1" strike="noStrike">
              <a:solidFill>
                <a:schemeClr val="dk1"/>
              </a:solidFill>
              <a:latin typeface="Aptos"/>
            </a:endParaRPr>
          </a:p>
          <a:p>
            <a:pPr lvl="1" marL="1028880" indent="-343080" defTabSz="914400">
              <a:lnSpc>
                <a:spcPct val="100000"/>
              </a:lnSpc>
              <a:spcBef>
                <a:spcPts val="916"/>
              </a:spcBef>
              <a:buClr>
                <a:srgbClr val="000000"/>
              </a:buClr>
              <a:buFont typeface="Arial"/>
              <a:buChar char="•"/>
              <a:tabLst>
                <a:tab algn="l" pos="0"/>
              </a:tabLst>
            </a:pPr>
            <a:r>
              <a:rPr b="0" lang="en-US" sz="2400" spc="-1" strike="noStrike">
                <a:solidFill>
                  <a:schemeClr val="dk1"/>
                </a:solidFill>
                <a:latin typeface="Aptos"/>
                <a:ea typeface="Noto Sans CJK SC"/>
              </a:rPr>
              <a:t>Extinctions from the fossil record vs. recent historical extinctions</a:t>
            </a:r>
            <a:endParaRPr b="0" lang="cs-CZ" sz="2400" spc="-1" strike="noStrike">
              <a:solidFill>
                <a:schemeClr val="dk1"/>
              </a:solidFill>
              <a:latin typeface="Aptos"/>
            </a:endParaRPr>
          </a:p>
          <a:p>
            <a:pPr lvl="1" marL="1028880" indent="-343080" defTabSz="914400">
              <a:lnSpc>
                <a:spcPct val="100000"/>
              </a:lnSpc>
              <a:spcBef>
                <a:spcPts val="916"/>
              </a:spcBef>
              <a:buClr>
                <a:srgbClr val="000000"/>
              </a:buClr>
              <a:buFont typeface="Arial"/>
              <a:buChar char="•"/>
              <a:tabLst>
                <a:tab algn="l" pos="0"/>
              </a:tabLst>
            </a:pPr>
            <a:r>
              <a:rPr b="0" lang="en-US" sz="2400" spc="-1" strike="noStrike">
                <a:solidFill>
                  <a:schemeClr val="dk1"/>
                </a:solidFill>
                <a:latin typeface="Aptos"/>
                <a:ea typeface="Noto Sans CJK SC"/>
              </a:rPr>
              <a:t>Length of the time interval to calculate extinction rates (past vs. present)</a:t>
            </a:r>
            <a:endParaRPr b="0" lang="cs-CZ" sz="2400" spc="-1" strike="noStrike">
              <a:solidFill>
                <a:schemeClr val="dk1"/>
              </a:solidFill>
              <a:latin typeface="Aptos"/>
            </a:endParaRPr>
          </a:p>
          <a:p>
            <a:pPr marL="343080" indent="-343080" defTabSz="914400">
              <a:lnSpc>
                <a:spcPct val="100000"/>
              </a:lnSpc>
              <a:spcBef>
                <a:spcPts val="916"/>
              </a:spcBef>
              <a:buClr>
                <a:srgbClr val="000000"/>
              </a:buClr>
              <a:buFont typeface="Arial"/>
              <a:buChar char="•"/>
              <a:tabLst>
                <a:tab algn="l" pos="0"/>
              </a:tabLst>
            </a:pPr>
            <a:r>
              <a:rPr b="1" lang="en-US" sz="2600" spc="-1" strike="noStrike">
                <a:solidFill>
                  <a:schemeClr val="dk1"/>
                </a:solidFill>
                <a:latin typeface="Aptos"/>
                <a:ea typeface="Noto Sans CJK SC"/>
              </a:rPr>
              <a:t>Other types:</a:t>
            </a:r>
            <a:endParaRPr b="0" lang="cs-CZ" sz="2600" spc="-1" strike="noStrike">
              <a:solidFill>
                <a:schemeClr val="dk1"/>
              </a:solidFill>
              <a:latin typeface="Aptos"/>
            </a:endParaRPr>
          </a:p>
          <a:p>
            <a:pPr lvl="1" marL="1028880" indent="-343080" defTabSz="914400">
              <a:lnSpc>
                <a:spcPct val="100000"/>
              </a:lnSpc>
              <a:spcBef>
                <a:spcPts val="916"/>
              </a:spcBef>
              <a:buClr>
                <a:srgbClr val="000000"/>
              </a:buClr>
              <a:buFont typeface="Arial"/>
              <a:buChar char="•"/>
              <a:tabLst>
                <a:tab algn="l" pos="0"/>
              </a:tabLst>
            </a:pPr>
            <a:r>
              <a:rPr b="0" lang="en-US" sz="2400" spc="-1" strike="noStrike">
                <a:solidFill>
                  <a:schemeClr val="dk1"/>
                </a:solidFill>
                <a:latin typeface="Aptos"/>
                <a:ea typeface="Noto Sans CJK SC"/>
              </a:rPr>
              <a:t>species can become ecologically or functionally extinct before all individuals are dead</a:t>
            </a:r>
            <a:endParaRPr b="0" lang="cs-CZ" sz="2400" spc="-1" strike="noStrike">
              <a:solidFill>
                <a:schemeClr val="dk1"/>
              </a:solidFill>
              <a:latin typeface="Aptos"/>
            </a:endParaRPr>
          </a:p>
          <a:p>
            <a:pPr lvl="2" marL="1296000" indent="-288000" defTabSz="914400">
              <a:lnSpc>
                <a:spcPct val="90000"/>
              </a:lnSpc>
              <a:spcBef>
                <a:spcPts val="850"/>
              </a:spcBef>
              <a:buClr>
                <a:srgbClr val="000000"/>
              </a:buClr>
              <a:buSzPct val="45000"/>
              <a:buFont typeface="Wingdings" charset="2"/>
              <a:buChar char=""/>
              <a:tabLst>
                <a:tab algn="l" pos="0"/>
              </a:tabLst>
            </a:pPr>
            <a:r>
              <a:rPr b="0" lang="en-US" sz="2400" spc="-1" strike="noStrike">
                <a:solidFill>
                  <a:schemeClr val="dk1"/>
                </a:solidFill>
                <a:latin typeface="Aptos"/>
              </a:rPr>
              <a:t>→ “</a:t>
            </a:r>
            <a:r>
              <a:rPr b="0" lang="en-US" sz="2400" spc="-1" strike="noStrike">
                <a:solidFill>
                  <a:schemeClr val="dk1"/>
                </a:solidFill>
                <a:latin typeface="Aptos"/>
              </a:rPr>
              <a:t>dead clade walking“ or extinction debt: Not extinct yet, but will not recover</a:t>
            </a:r>
            <a:endParaRPr b="0" lang="cs-CZ" sz="2400" spc="-1" strike="noStrike">
              <a:solidFill>
                <a:schemeClr val="dk1"/>
              </a:solidFill>
              <a:latin typeface="Aptos"/>
            </a:endParaRPr>
          </a:p>
          <a:p>
            <a:pPr lvl="2" marL="1296000" indent="-288000" defTabSz="914400">
              <a:lnSpc>
                <a:spcPct val="90000"/>
              </a:lnSpc>
              <a:spcBef>
                <a:spcPts val="850"/>
              </a:spcBef>
              <a:buClr>
                <a:srgbClr val="000000"/>
              </a:buClr>
              <a:buSzPct val="45000"/>
              <a:buFont typeface="Wingdings" charset="2"/>
              <a:buChar char=""/>
              <a:tabLst>
                <a:tab algn="l" pos="0"/>
              </a:tabLst>
            </a:pPr>
            <a:r>
              <a:rPr b="0" lang="en-US" sz="2400" spc="-1" strike="noStrike">
                <a:solidFill>
                  <a:schemeClr val="dk1"/>
                </a:solidFill>
                <a:latin typeface="Aptos"/>
                <a:ea typeface="Noto Sans CJK SC"/>
              </a:rPr>
              <a:t>Example: abundances too low to form a viable population</a:t>
            </a:r>
            <a:endParaRPr b="0" lang="cs-CZ" sz="2400" spc="-1" strike="noStrike">
              <a:solidFill>
                <a:schemeClr val="dk1"/>
              </a:solidFill>
              <a:latin typeface="Aptos"/>
            </a:endParaRPr>
          </a:p>
        </p:txBody>
      </p:sp>
      <p:sp>
        <p:nvSpPr>
          <p:cNvPr id="100" name="PlaceHolder 3"/>
          <p:cNvSpPr>
            <a:spLocks noGrp="1"/>
          </p:cNvSpPr>
          <p:nvPr>
            <p:ph type="ftr" idx="23"/>
          </p:nvPr>
        </p:nvSpPr>
        <p:spPr>
          <a:xfrm>
            <a:off x="0" y="6577920"/>
            <a:ext cx="9448560" cy="279720"/>
          </a:xfrm>
          <a:prstGeom prst="rect">
            <a:avLst/>
          </a:prstGeom>
          <a:solidFill>
            <a:schemeClr val="lt1">
              <a:lumMod val="85000"/>
            </a:schemeClr>
          </a:solidFill>
          <a:ln w="0">
            <a:noFill/>
          </a:ln>
        </p:spPr>
        <p:txBody>
          <a:bodyPr lIns="91440" rIns="91440" tIns="45720" bIns="45720" anchor="ctr">
            <a:noAutofit/>
          </a:bodyPr>
          <a:p>
            <a:pPr indent="0">
              <a:buNone/>
            </a:pPr>
            <a:endParaRPr b="0" lang="cs-CZ" sz="1400" spc="-1" strike="noStrike">
              <a:solidFill>
                <a:schemeClr val="dk1">
                  <a:tint val="75000"/>
                </a:schemeClr>
              </a:solidFill>
              <a:latin typeface="Aptos"/>
            </a:endParaRPr>
          </a:p>
        </p:txBody>
      </p:sp>
      <p:sp>
        <p:nvSpPr>
          <p:cNvPr id="101" name="PlaceHolder 4"/>
          <p:cNvSpPr>
            <a:spLocks noGrp="1"/>
          </p:cNvSpPr>
          <p:nvPr>
            <p:ph type="sldNum" idx="24"/>
          </p:nvPr>
        </p:nvSpPr>
        <p:spPr>
          <a:xfrm>
            <a:off x="9448920" y="6577920"/>
            <a:ext cx="2742840" cy="279720"/>
          </a:xfrm>
          <a:prstGeom prst="rect">
            <a:avLst/>
          </a:prstGeom>
          <a:solidFill>
            <a:schemeClr val="lt1">
              <a:lumMod val="85000"/>
            </a:schemeClr>
          </a:solidFill>
          <a:ln w="0">
            <a:noFill/>
          </a:ln>
        </p:spPr>
        <p:txBody>
          <a:bodyPr lIns="91440" rIns="91440" tIns="45720" bIns="45720" anchor="ctr">
            <a:noAutofit/>
          </a:bodyPr>
          <a:lstStyle>
            <a:lvl1pPr indent="0" algn="ctr" defTabSz="914400">
              <a:lnSpc>
                <a:spcPct val="100000"/>
              </a:lnSpc>
              <a:buNone/>
              <a:defRPr b="0" lang="cs-CZ" sz="1400" spc="-1" strike="noStrike">
                <a:solidFill>
                  <a:schemeClr val="dk1">
                    <a:tint val="75000"/>
                  </a:schemeClr>
                </a:solidFill>
                <a:latin typeface="Aptos"/>
              </a:defRPr>
            </a:lvl1pPr>
          </a:lstStyle>
          <a:p>
            <a:pPr indent="0" algn="ctr" defTabSz="914400">
              <a:lnSpc>
                <a:spcPct val="100000"/>
              </a:lnSpc>
              <a:buNone/>
            </a:pPr>
            <a:fld id="{00B95011-FCBA-4FAA-A99F-4104CB99390E}" type="slidenum">
              <a:rPr b="0" lang="cs-CZ" sz="1400" spc="-1" strike="noStrike">
                <a:solidFill>
                  <a:schemeClr val="dk1">
                    <a:tint val="75000"/>
                  </a:schemeClr>
                </a:solidFill>
                <a:latin typeface="Aptos"/>
              </a:rPr>
              <a:t>&lt;number&gt;</a:t>
            </a:fld>
            <a:endParaRPr b="0" lang="en-US" sz="14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2" name="Picture 14" descr=""/>
          <p:cNvPicPr/>
          <p:nvPr/>
        </p:nvPicPr>
        <p:blipFill>
          <a:blip r:embed="rId1"/>
          <a:stretch/>
        </p:blipFill>
        <p:spPr>
          <a:xfrm>
            <a:off x="4126320" y="3886200"/>
            <a:ext cx="2274480" cy="2810880"/>
          </a:xfrm>
          <a:prstGeom prst="rect">
            <a:avLst/>
          </a:prstGeom>
          <a:ln w="0">
            <a:noFill/>
          </a:ln>
        </p:spPr>
      </p:pic>
      <p:sp>
        <p:nvSpPr>
          <p:cNvPr id="103" name="PlaceHolder 1"/>
          <p:cNvSpPr>
            <a:spLocks noGrp="1"/>
          </p:cNvSpPr>
          <p:nvPr>
            <p:ph type="title"/>
          </p:nvPr>
        </p:nvSpPr>
        <p:spPr>
          <a:xfrm>
            <a:off x="0" y="0"/>
            <a:ext cx="12487320" cy="680760"/>
          </a:xfrm>
          <a:prstGeom prst="rect">
            <a:avLst/>
          </a:prstGeom>
          <a:solidFill>
            <a:schemeClr val="lt1">
              <a:lumMod val="85000"/>
            </a:schemeClr>
          </a:solidFill>
          <a:ln w="0">
            <a:noFill/>
          </a:ln>
        </p:spPr>
        <p:txBody>
          <a:bodyPr lIns="91440" rIns="91440" tIns="45720" bIns="45720" anchor="ctr">
            <a:normAutofit/>
          </a:bodyPr>
          <a:p>
            <a:pPr marL="274320" indent="0" defTabSz="914400">
              <a:lnSpc>
                <a:spcPct val="90000"/>
              </a:lnSpc>
              <a:buNone/>
            </a:pPr>
            <a:r>
              <a:rPr b="0" lang="en-US" sz="2400" spc="-1" strike="noStrike">
                <a:solidFill>
                  <a:schemeClr val="dk1"/>
                </a:solidFill>
                <a:latin typeface="Aptos Display"/>
              </a:rPr>
              <a:t>The passenger pigeon (</a:t>
            </a:r>
            <a:r>
              <a:rPr b="0" i="1" lang="en-US" sz="2400" spc="-1" strike="noStrike">
                <a:solidFill>
                  <a:schemeClr val="dk1"/>
                </a:solidFill>
                <a:latin typeface="Aptos Display"/>
              </a:rPr>
              <a:t>Ectopistes migratorius</a:t>
            </a:r>
            <a:r>
              <a:rPr b="0" lang="en-US" sz="2400" spc="-1" strike="noStrike">
                <a:solidFill>
                  <a:schemeClr val="dk1"/>
                </a:solidFill>
                <a:latin typeface="Aptos Display"/>
              </a:rPr>
              <a:t>) - the fast track to extinction</a:t>
            </a:r>
            <a:endParaRPr b="0" lang="cs-CZ" sz="2400" spc="-1" strike="noStrike">
              <a:solidFill>
                <a:schemeClr val="dk1"/>
              </a:solidFill>
              <a:latin typeface="Aptos"/>
            </a:endParaRPr>
          </a:p>
        </p:txBody>
      </p:sp>
      <p:sp>
        <p:nvSpPr>
          <p:cNvPr id="104" name="TextBox 4"/>
          <p:cNvSpPr/>
          <p:nvPr/>
        </p:nvSpPr>
        <p:spPr>
          <a:xfrm>
            <a:off x="6172200" y="5236200"/>
            <a:ext cx="2077920" cy="1371240"/>
          </a:xfrm>
          <a:prstGeom prst="rect">
            <a:avLst/>
          </a:prstGeom>
          <a:solidFill>
            <a:schemeClr val="lt1"/>
          </a:solidFill>
          <a:ln w="12600">
            <a:solidFill>
              <a:srgbClr val="000000"/>
            </a:solidFill>
            <a:miter/>
          </a:ln>
        </p:spPr>
        <p:style>
          <a:lnRef idx="0"/>
          <a:fillRef idx="0"/>
          <a:effectRef idx="0"/>
          <a:fontRef idx="minor"/>
        </p:style>
        <p:txBody>
          <a:bodyPr lIns="90000" rIns="90000" tIns="45000" bIns="45000" anchor="t">
            <a:spAutoFit/>
          </a:bodyPr>
          <a:p>
            <a:pPr algn="ctr" defTabSz="914400">
              <a:lnSpc>
                <a:spcPct val="100000"/>
              </a:lnSpc>
            </a:pPr>
            <a:r>
              <a:rPr b="0" lang="en-US" sz="1400" spc="-1" strike="noStrike">
                <a:solidFill>
                  <a:schemeClr val="dk1"/>
                </a:solidFill>
                <a:latin typeface="Baskerville Old Face"/>
              </a:rPr>
              <a:t>MARTHA</a:t>
            </a:r>
            <a:endParaRPr b="0" lang="en-US" sz="1400" spc="-1" strike="noStrike">
              <a:solidFill>
                <a:srgbClr val="000000"/>
              </a:solidFill>
              <a:latin typeface="Arial"/>
            </a:endParaRPr>
          </a:p>
          <a:p>
            <a:pPr algn="ctr" defTabSz="914400">
              <a:lnSpc>
                <a:spcPct val="100000"/>
              </a:lnSpc>
            </a:pPr>
            <a:r>
              <a:rPr b="0" lang="en-US" sz="1400" spc="-1" strike="noStrike">
                <a:solidFill>
                  <a:schemeClr val="dk1"/>
                </a:solidFill>
                <a:latin typeface="Baskerville Old Face"/>
              </a:rPr>
              <a:t>Last of her species, died 1914, age 29, in the</a:t>
            </a:r>
            <a:br>
              <a:rPr sz="1400"/>
            </a:br>
            <a:r>
              <a:rPr b="0" lang="en-US" sz="1400" spc="-1" strike="noStrike">
                <a:solidFill>
                  <a:schemeClr val="dk1"/>
                </a:solidFill>
                <a:latin typeface="Baskerville Old Face"/>
              </a:rPr>
              <a:t>Cincinnati Zoological Garden</a:t>
            </a:r>
            <a:endParaRPr b="0" lang="en-US" sz="1400" spc="-1" strike="noStrike">
              <a:solidFill>
                <a:srgbClr val="000000"/>
              </a:solidFill>
              <a:latin typeface="Arial"/>
            </a:endParaRPr>
          </a:p>
        </p:txBody>
      </p:sp>
      <p:sp>
        <p:nvSpPr>
          <p:cNvPr id="105" name="TextBox 15"/>
          <p:cNvSpPr/>
          <p:nvPr/>
        </p:nvSpPr>
        <p:spPr>
          <a:xfrm>
            <a:off x="6487560" y="1305360"/>
            <a:ext cx="5704200" cy="3930840"/>
          </a:xfrm>
          <a:prstGeom prst="rect">
            <a:avLst/>
          </a:prstGeom>
          <a:noFill/>
          <a:ln w="0">
            <a:noFill/>
          </a:ln>
        </p:spPr>
        <p:style>
          <a:lnRef idx="0"/>
          <a:fillRef idx="0"/>
          <a:effectRef idx="0"/>
          <a:fontRef idx="minor"/>
        </p:style>
        <p:txBody>
          <a:bodyPr lIns="90000" rIns="90000" tIns="45000" bIns="45000" anchor="t">
            <a:spAutoFit/>
          </a:bodyPr>
          <a:p>
            <a:pPr marL="285840" indent="-285840" defTabSz="914400">
              <a:lnSpc>
                <a:spcPct val="100000"/>
              </a:lnSpc>
              <a:buClr>
                <a:srgbClr val="000000"/>
              </a:buClr>
              <a:buFont typeface="OpenSymbol"/>
              <a:buChar char="-"/>
            </a:pPr>
            <a:r>
              <a:rPr b="0" lang="en-US" sz="1800" spc="-1" strike="noStrike">
                <a:solidFill>
                  <a:schemeClr val="dk1"/>
                </a:solidFill>
                <a:latin typeface="Aptos"/>
              </a:rPr>
              <a:t>The most abundant bird in North America in the early 1800s (3-5 billion individuals)</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85840" indent="-285840" defTabSz="914400">
              <a:lnSpc>
                <a:spcPct val="100000"/>
              </a:lnSpc>
              <a:buClr>
                <a:srgbClr val="000000"/>
              </a:buClr>
              <a:buFont typeface="OpenSymbol"/>
              <a:buChar char="-"/>
            </a:pPr>
            <a:r>
              <a:rPr b="0" lang="en-US" sz="1800" spc="-1" strike="noStrike">
                <a:solidFill>
                  <a:schemeClr val="dk1"/>
                </a:solidFill>
                <a:latin typeface="Aptos"/>
              </a:rPr>
              <a:t>Millions of individuals were hunted every year by the settlers for meat</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85840" indent="-285840" defTabSz="914400">
              <a:lnSpc>
                <a:spcPct val="100000"/>
              </a:lnSpc>
              <a:buClr>
                <a:srgbClr val="000000"/>
              </a:buClr>
              <a:buFont typeface="OpenSymbol"/>
              <a:buChar char="-"/>
            </a:pPr>
            <a:r>
              <a:rPr b="0" lang="en-US" sz="1800" spc="-1" strike="noStrike">
                <a:solidFill>
                  <a:schemeClr val="dk1"/>
                </a:solidFill>
                <a:latin typeface="Aptos"/>
              </a:rPr>
              <a:t>The species was eradicated within a human life span (approx. 70 years)</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marL="285840" indent="-285840" defTabSz="914400">
              <a:lnSpc>
                <a:spcPct val="100000"/>
              </a:lnSpc>
              <a:buClr>
                <a:srgbClr val="000000"/>
              </a:buClr>
              <a:buFont typeface="OpenSymbol"/>
              <a:buChar char="-"/>
            </a:pPr>
            <a:r>
              <a:rPr b="0" lang="en-US" sz="1800" spc="-1" strike="noStrike">
                <a:solidFill>
                  <a:schemeClr val="dk1"/>
                </a:solidFill>
                <a:latin typeface="Aptos"/>
              </a:rPr>
              <a:t>Birds bred in massive colonies of billions of individuals, making them vulnerable to density-dependent regulatory factors (e.g., infectious diseases, overexploitation)</a:t>
            </a: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pic>
        <p:nvPicPr>
          <p:cNvPr id="106" name="Picture 17" descr=""/>
          <p:cNvPicPr/>
          <p:nvPr/>
        </p:nvPicPr>
        <p:blipFill>
          <a:blip r:embed="rId2"/>
          <a:stretch/>
        </p:blipFill>
        <p:spPr>
          <a:xfrm>
            <a:off x="30240" y="669240"/>
            <a:ext cx="6300000" cy="2531160"/>
          </a:xfrm>
          <a:prstGeom prst="rect">
            <a:avLst/>
          </a:prstGeom>
          <a:ln w="0">
            <a:noFill/>
          </a:ln>
        </p:spPr>
      </p:pic>
      <p:pic>
        <p:nvPicPr>
          <p:cNvPr id="107" name="Picture 19" descr=""/>
          <p:cNvPicPr/>
          <p:nvPr/>
        </p:nvPicPr>
        <p:blipFill>
          <a:blip r:embed="rId3"/>
          <a:stretch/>
        </p:blipFill>
        <p:spPr>
          <a:xfrm>
            <a:off x="461880" y="2360880"/>
            <a:ext cx="3240000" cy="426852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Theme1_LectureSpatialEcologyMacroecology">
  <a:themeElements>
    <a:clrScheme name="Green">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Theme1_LectureSpatialEcologyMacroecology">
  <a:themeElements>
    <a:clrScheme name="Green">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Theme1_LectureSpatialEcologyMacroecology">
  <a:themeElements>
    <a:clrScheme name="Green">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xml><?xml version="1.0" encoding="utf-8"?>
<a:theme xmlns:a="http://schemas.openxmlformats.org/drawingml/2006/main" xmlns:r="http://schemas.openxmlformats.org/officeDocument/2006/relationships" name="Theme1_LectureSpatialEcologyMacroecology">
  <a:themeElements>
    <a:clrScheme name="Green">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xml><?xml version="1.0" encoding="utf-8"?>
<a:theme xmlns:a="http://schemas.openxmlformats.org/drawingml/2006/main" xmlns:r="http://schemas.openxmlformats.org/officeDocument/2006/relationships" name="Theme1_LectureSpatialEcologyMacroecology">
  <a:themeElements>
    <a:clrScheme name="Green">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Green">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339</TotalTime>
  <Application>LibreOffice/24.2.7.2$Linux_X86_64 LibreOffice_project/420$Build-2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2024-10-04T09:38:46Z</dcterms:created>
  <dc:creator>Wölke Friederike</dc:creator>
  <dc:description/>
  <dc:language>en-US</dc:language>
  <cp:lastModifiedBy/>
  <cp:lastPrinted>2025-11-09T16:53:59Z</cp:lastPrinted>
  <dcterms:modified xsi:type="dcterms:W3CDTF">2025-11-10T11:54:24Z</dcterms:modified>
  <cp:revision>379</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MClips">
    <vt:r8>1</vt:r8>
  </property>
  <property fmtid="{D5CDD505-2E9C-101B-9397-08002B2CF9AE}" pid="3" name="Notes">
    <vt:r8>27</vt:r8>
  </property>
  <property fmtid="{D5CDD505-2E9C-101B-9397-08002B2CF9AE}" pid="4" name="PresentationFormat">
    <vt:lpwstr>Widescreen</vt:lpwstr>
  </property>
  <property fmtid="{D5CDD505-2E9C-101B-9397-08002B2CF9AE}" pid="5" name="Slides">
    <vt:r8>61</vt:r8>
  </property>
</Properties>
</file>